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2803763" cy="32077025"/>
  <p:notesSz cx="7010400" cy="9296400"/>
  <p:defaultTextStyle>
    <a:defPPr>
      <a:defRPr lang="en-US"/>
    </a:defPPr>
    <a:lvl1pPr marL="0" algn="l" defTabSz="4278514" rtl="0" eaLnBrk="1" latinLnBrk="0" hangingPunct="1">
      <a:defRPr sz="8383" kern="1200">
        <a:solidFill>
          <a:schemeClr val="tx1"/>
        </a:solidFill>
        <a:latin typeface="+mn-lt"/>
        <a:ea typeface="+mn-ea"/>
        <a:cs typeface="+mn-cs"/>
      </a:defRPr>
    </a:lvl1pPr>
    <a:lvl2pPr marL="2139257" algn="l" defTabSz="4278514" rtl="0" eaLnBrk="1" latinLnBrk="0" hangingPunct="1">
      <a:defRPr sz="8383" kern="1200">
        <a:solidFill>
          <a:schemeClr val="tx1"/>
        </a:solidFill>
        <a:latin typeface="+mn-lt"/>
        <a:ea typeface="+mn-ea"/>
        <a:cs typeface="+mn-cs"/>
      </a:defRPr>
    </a:lvl2pPr>
    <a:lvl3pPr marL="4278514" algn="l" defTabSz="4278514" rtl="0" eaLnBrk="1" latinLnBrk="0" hangingPunct="1">
      <a:defRPr sz="8383" kern="1200">
        <a:solidFill>
          <a:schemeClr val="tx1"/>
        </a:solidFill>
        <a:latin typeface="+mn-lt"/>
        <a:ea typeface="+mn-ea"/>
        <a:cs typeface="+mn-cs"/>
      </a:defRPr>
    </a:lvl3pPr>
    <a:lvl4pPr marL="6417771" algn="l" defTabSz="4278514" rtl="0" eaLnBrk="1" latinLnBrk="0" hangingPunct="1">
      <a:defRPr sz="8383" kern="1200">
        <a:solidFill>
          <a:schemeClr val="tx1"/>
        </a:solidFill>
        <a:latin typeface="+mn-lt"/>
        <a:ea typeface="+mn-ea"/>
        <a:cs typeface="+mn-cs"/>
      </a:defRPr>
    </a:lvl4pPr>
    <a:lvl5pPr marL="8557028" algn="l" defTabSz="4278514" rtl="0" eaLnBrk="1" latinLnBrk="0" hangingPunct="1">
      <a:defRPr sz="8383" kern="1200">
        <a:solidFill>
          <a:schemeClr val="tx1"/>
        </a:solidFill>
        <a:latin typeface="+mn-lt"/>
        <a:ea typeface="+mn-ea"/>
        <a:cs typeface="+mn-cs"/>
      </a:defRPr>
    </a:lvl5pPr>
    <a:lvl6pPr marL="10696285" algn="l" defTabSz="4278514" rtl="0" eaLnBrk="1" latinLnBrk="0" hangingPunct="1">
      <a:defRPr sz="8383" kern="1200">
        <a:solidFill>
          <a:schemeClr val="tx1"/>
        </a:solidFill>
        <a:latin typeface="+mn-lt"/>
        <a:ea typeface="+mn-ea"/>
        <a:cs typeface="+mn-cs"/>
      </a:defRPr>
    </a:lvl6pPr>
    <a:lvl7pPr marL="12835543" algn="l" defTabSz="4278514" rtl="0" eaLnBrk="1" latinLnBrk="0" hangingPunct="1">
      <a:defRPr sz="8383" kern="1200">
        <a:solidFill>
          <a:schemeClr val="tx1"/>
        </a:solidFill>
        <a:latin typeface="+mn-lt"/>
        <a:ea typeface="+mn-ea"/>
        <a:cs typeface="+mn-cs"/>
      </a:defRPr>
    </a:lvl7pPr>
    <a:lvl8pPr marL="14974800" algn="l" defTabSz="4278514" rtl="0" eaLnBrk="1" latinLnBrk="0" hangingPunct="1">
      <a:defRPr sz="8383" kern="1200">
        <a:solidFill>
          <a:schemeClr val="tx1"/>
        </a:solidFill>
        <a:latin typeface="+mn-lt"/>
        <a:ea typeface="+mn-ea"/>
        <a:cs typeface="+mn-cs"/>
      </a:defRPr>
    </a:lvl8pPr>
    <a:lvl9pPr marL="17114057" algn="l" defTabSz="4278514" rtl="0" eaLnBrk="1" latinLnBrk="0" hangingPunct="1">
      <a:defRPr sz="83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103" userDrawn="1">
          <p15:clr>
            <a:srgbClr val="A4A3A4"/>
          </p15:clr>
        </p15:guide>
        <p15:guide id="2" pos="134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8900"/>
    <a:srgbClr val="F703E6"/>
    <a:srgbClr val="00589D"/>
    <a:srgbClr val="6666FF"/>
    <a:srgbClr val="0000FF"/>
    <a:srgbClr val="00B092"/>
    <a:srgbClr val="57068C"/>
    <a:srgbClr val="F0AB00"/>
    <a:srgbClr val="FF9900"/>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3942" autoAdjust="0"/>
  </p:normalViewPr>
  <p:slideViewPr>
    <p:cSldViewPr>
      <p:cViewPr>
        <p:scale>
          <a:sx n="20" d="100"/>
          <a:sy n="20" d="100"/>
        </p:scale>
        <p:origin x="774" y="-609"/>
      </p:cViewPr>
      <p:guideLst>
        <p:guide orient="horz" pos="10103"/>
        <p:guide pos="13482"/>
      </p:guideLst>
    </p:cSldViewPr>
  </p:slideViewPr>
  <p:notesTextViewPr>
    <p:cViewPr>
      <p:scale>
        <a:sx n="1" d="1"/>
        <a:sy n="1" d="1"/>
      </p:scale>
      <p:origin x="0" y="0"/>
    </p:cViewPr>
  </p:notesTextViewPr>
  <p:sorterViewPr>
    <p:cViewPr>
      <p:scale>
        <a:sx n="50" d="100"/>
        <a:sy n="50" d="100"/>
      </p:scale>
      <p:origin x="0" y="0"/>
    </p:cViewPr>
  </p:sorterViewPr>
  <p:gridSpacing cx="457200" cy="457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F9243512-82AE-4619-8E05-5E95C7D0687D}" type="datetimeFigureOut">
              <a:rPr lang="en-US" smtClean="0"/>
              <a:t>06/25/2020</a:t>
            </a:fld>
            <a:endParaRPr lang="en-US" dirty="0"/>
          </a:p>
        </p:txBody>
      </p:sp>
      <p:sp>
        <p:nvSpPr>
          <p:cNvPr id="4" name="Slide Image Placeholder 3"/>
          <p:cNvSpPr>
            <a:spLocks noGrp="1" noRot="1" noChangeAspect="1"/>
          </p:cNvSpPr>
          <p:nvPr>
            <p:ph type="sldImg" idx="2"/>
          </p:nvPr>
        </p:nvSpPr>
        <p:spPr>
          <a:xfrm>
            <a:off x="1179513" y="696913"/>
            <a:ext cx="4651375"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4DB1E98-CFBF-4122-91AB-B74149BAC2D3}" type="slidenum">
              <a:rPr lang="en-US" smtClean="0"/>
              <a:t>‹#›</a:t>
            </a:fld>
            <a:endParaRPr lang="en-US" dirty="0"/>
          </a:p>
        </p:txBody>
      </p:sp>
    </p:spTree>
    <p:extLst>
      <p:ext uri="{BB962C8B-B14F-4D97-AF65-F5344CB8AC3E}">
        <p14:creationId xmlns:p14="http://schemas.microsoft.com/office/powerpoint/2010/main" val="3032171570"/>
      </p:ext>
    </p:extLst>
  </p:cSld>
  <p:clrMap bg1="lt1" tx1="dk1" bg2="lt2" tx2="dk2" accent1="accent1" accent2="accent2" accent3="accent3" accent4="accent4" accent5="accent5" accent6="accent6" hlink="hlink" folHlink="folHlink"/>
  <p:notesStyle>
    <a:lvl1pPr marL="0" algn="l" defTabSz="891357" rtl="0" eaLnBrk="1" latinLnBrk="0" hangingPunct="1">
      <a:defRPr sz="1170" kern="1200">
        <a:solidFill>
          <a:schemeClr val="tx1"/>
        </a:solidFill>
        <a:latin typeface="+mn-lt"/>
        <a:ea typeface="+mn-ea"/>
        <a:cs typeface="+mn-cs"/>
      </a:defRPr>
    </a:lvl1pPr>
    <a:lvl2pPr marL="445679" algn="l" defTabSz="891357" rtl="0" eaLnBrk="1" latinLnBrk="0" hangingPunct="1">
      <a:defRPr sz="1170" kern="1200">
        <a:solidFill>
          <a:schemeClr val="tx1"/>
        </a:solidFill>
        <a:latin typeface="+mn-lt"/>
        <a:ea typeface="+mn-ea"/>
        <a:cs typeface="+mn-cs"/>
      </a:defRPr>
    </a:lvl2pPr>
    <a:lvl3pPr marL="891357" algn="l" defTabSz="891357" rtl="0" eaLnBrk="1" latinLnBrk="0" hangingPunct="1">
      <a:defRPr sz="1170" kern="1200">
        <a:solidFill>
          <a:schemeClr val="tx1"/>
        </a:solidFill>
        <a:latin typeface="+mn-lt"/>
        <a:ea typeface="+mn-ea"/>
        <a:cs typeface="+mn-cs"/>
      </a:defRPr>
    </a:lvl3pPr>
    <a:lvl4pPr marL="1337036" algn="l" defTabSz="891357" rtl="0" eaLnBrk="1" latinLnBrk="0" hangingPunct="1">
      <a:defRPr sz="1170" kern="1200">
        <a:solidFill>
          <a:schemeClr val="tx1"/>
        </a:solidFill>
        <a:latin typeface="+mn-lt"/>
        <a:ea typeface="+mn-ea"/>
        <a:cs typeface="+mn-cs"/>
      </a:defRPr>
    </a:lvl4pPr>
    <a:lvl5pPr marL="1782714" algn="l" defTabSz="891357" rtl="0" eaLnBrk="1" latinLnBrk="0" hangingPunct="1">
      <a:defRPr sz="1170" kern="1200">
        <a:solidFill>
          <a:schemeClr val="tx1"/>
        </a:solidFill>
        <a:latin typeface="+mn-lt"/>
        <a:ea typeface="+mn-ea"/>
        <a:cs typeface="+mn-cs"/>
      </a:defRPr>
    </a:lvl5pPr>
    <a:lvl6pPr marL="2228393" algn="l" defTabSz="891357" rtl="0" eaLnBrk="1" latinLnBrk="0" hangingPunct="1">
      <a:defRPr sz="1170" kern="1200">
        <a:solidFill>
          <a:schemeClr val="tx1"/>
        </a:solidFill>
        <a:latin typeface="+mn-lt"/>
        <a:ea typeface="+mn-ea"/>
        <a:cs typeface="+mn-cs"/>
      </a:defRPr>
    </a:lvl6pPr>
    <a:lvl7pPr marL="2674071" algn="l" defTabSz="891357" rtl="0" eaLnBrk="1" latinLnBrk="0" hangingPunct="1">
      <a:defRPr sz="1170" kern="1200">
        <a:solidFill>
          <a:schemeClr val="tx1"/>
        </a:solidFill>
        <a:latin typeface="+mn-lt"/>
        <a:ea typeface="+mn-ea"/>
        <a:cs typeface="+mn-cs"/>
      </a:defRPr>
    </a:lvl7pPr>
    <a:lvl8pPr marL="3119750" algn="l" defTabSz="891357" rtl="0" eaLnBrk="1" latinLnBrk="0" hangingPunct="1">
      <a:defRPr sz="1170" kern="1200">
        <a:solidFill>
          <a:schemeClr val="tx1"/>
        </a:solidFill>
        <a:latin typeface="+mn-lt"/>
        <a:ea typeface="+mn-ea"/>
        <a:cs typeface="+mn-cs"/>
      </a:defRPr>
    </a:lvl8pPr>
    <a:lvl9pPr marL="3565428" algn="l" defTabSz="891357" rtl="0" eaLnBrk="1" latinLnBrk="0" hangingPunct="1">
      <a:defRPr sz="11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51375" cy="3486150"/>
          </a:xfrm>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94DB1E98-CFBF-4122-91AB-B74149BAC2D3}" type="slidenum">
              <a:rPr lang="en-US" smtClean="0"/>
              <a:t>1</a:t>
            </a:fld>
            <a:endParaRPr lang="en-US" dirty="0"/>
          </a:p>
        </p:txBody>
      </p:sp>
    </p:spTree>
    <p:extLst>
      <p:ext uri="{BB962C8B-B14F-4D97-AF65-F5344CB8AC3E}">
        <p14:creationId xmlns:p14="http://schemas.microsoft.com/office/powerpoint/2010/main" val="463656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9964670"/>
            <a:ext cx="36383199" cy="6875770"/>
          </a:xfrm>
        </p:spPr>
        <p:txBody>
          <a:bodyPr/>
          <a:lstStyle/>
          <a:p>
            <a:r>
              <a:rPr lang="en-US"/>
              <a:t>Click to edit Master title style</a:t>
            </a:r>
          </a:p>
        </p:txBody>
      </p:sp>
      <p:sp>
        <p:nvSpPr>
          <p:cNvPr id="3" name="Subtitle 2"/>
          <p:cNvSpPr>
            <a:spLocks noGrp="1"/>
          </p:cNvSpPr>
          <p:nvPr>
            <p:ph type="subTitle" idx="1"/>
          </p:nvPr>
        </p:nvSpPr>
        <p:spPr>
          <a:xfrm>
            <a:off x="6420565" y="18176981"/>
            <a:ext cx="29962634" cy="8197462"/>
          </a:xfrm>
        </p:spPr>
        <p:txBody>
          <a:bodyPr/>
          <a:lstStyle>
            <a:lvl1pPr marL="0" indent="0" algn="ctr">
              <a:buNone/>
              <a:defRPr>
                <a:solidFill>
                  <a:schemeClr val="tx1">
                    <a:tint val="75000"/>
                  </a:schemeClr>
                </a:solidFill>
              </a:defRPr>
            </a:lvl1pPr>
            <a:lvl2pPr marL="2138379" indent="0" algn="ctr">
              <a:buNone/>
              <a:defRPr>
                <a:solidFill>
                  <a:schemeClr val="tx1">
                    <a:tint val="75000"/>
                  </a:schemeClr>
                </a:solidFill>
              </a:defRPr>
            </a:lvl2pPr>
            <a:lvl3pPr marL="4276759" indent="0" algn="ctr">
              <a:buNone/>
              <a:defRPr>
                <a:solidFill>
                  <a:schemeClr val="tx1">
                    <a:tint val="75000"/>
                  </a:schemeClr>
                </a:solidFill>
              </a:defRPr>
            </a:lvl3pPr>
            <a:lvl4pPr marL="6415138" indent="0" algn="ctr">
              <a:buNone/>
              <a:defRPr>
                <a:solidFill>
                  <a:schemeClr val="tx1">
                    <a:tint val="75000"/>
                  </a:schemeClr>
                </a:solidFill>
              </a:defRPr>
            </a:lvl4pPr>
            <a:lvl5pPr marL="8553517" indent="0" algn="ctr">
              <a:buNone/>
              <a:defRPr>
                <a:solidFill>
                  <a:schemeClr val="tx1">
                    <a:tint val="75000"/>
                  </a:schemeClr>
                </a:solidFill>
              </a:defRPr>
            </a:lvl5pPr>
            <a:lvl6pPr marL="10691896" indent="0" algn="ctr">
              <a:buNone/>
              <a:defRPr>
                <a:solidFill>
                  <a:schemeClr val="tx1">
                    <a:tint val="75000"/>
                  </a:schemeClr>
                </a:solidFill>
              </a:defRPr>
            </a:lvl6pPr>
            <a:lvl7pPr marL="12830276" indent="0" algn="ctr">
              <a:buNone/>
              <a:defRPr>
                <a:solidFill>
                  <a:schemeClr val="tx1">
                    <a:tint val="75000"/>
                  </a:schemeClr>
                </a:solidFill>
              </a:defRPr>
            </a:lvl7pPr>
            <a:lvl8pPr marL="14968655" indent="0" algn="ctr">
              <a:buNone/>
              <a:defRPr>
                <a:solidFill>
                  <a:schemeClr val="tx1">
                    <a:tint val="75000"/>
                  </a:schemeClr>
                </a:solidFill>
              </a:defRPr>
            </a:lvl8pPr>
            <a:lvl9pPr marL="1710703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C2E0E2-0C16-4269-984F-E813D3D45F2D}" type="datetimeFigureOut">
              <a:rPr lang="en-US" smtClean="0"/>
              <a:t>06/25/2020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E7447B-9756-46C8-9F3D-353AA7F7F9C4}" type="slidenum">
              <a:rPr lang="en-US" smtClean="0"/>
              <a:t>‹#›</a:t>
            </a:fld>
            <a:endParaRPr lang="en-US" dirty="0"/>
          </a:p>
        </p:txBody>
      </p:sp>
    </p:spTree>
    <p:extLst>
      <p:ext uri="{BB962C8B-B14F-4D97-AF65-F5344CB8AC3E}">
        <p14:creationId xmlns:p14="http://schemas.microsoft.com/office/powerpoint/2010/main" val="138157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C2E0E2-0C16-4269-984F-E813D3D45F2D}" type="datetimeFigureOut">
              <a:rPr lang="en-US" smtClean="0"/>
              <a:t>06/25/2020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E7447B-9756-46C8-9F3D-353AA7F7F9C4}" type="slidenum">
              <a:rPr lang="en-US" smtClean="0"/>
              <a:t>‹#›</a:t>
            </a:fld>
            <a:endParaRPr lang="en-US" dirty="0"/>
          </a:p>
        </p:txBody>
      </p:sp>
    </p:spTree>
    <p:extLst>
      <p:ext uri="{BB962C8B-B14F-4D97-AF65-F5344CB8AC3E}">
        <p14:creationId xmlns:p14="http://schemas.microsoft.com/office/powerpoint/2010/main" val="4081938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032728" y="1284571"/>
            <a:ext cx="9630847" cy="273694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40188" y="1284571"/>
            <a:ext cx="28179144" cy="27369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C2E0E2-0C16-4269-984F-E813D3D45F2D}" type="datetimeFigureOut">
              <a:rPr lang="en-US" smtClean="0"/>
              <a:t>06/25/2020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E7447B-9756-46C8-9F3D-353AA7F7F9C4}" type="slidenum">
              <a:rPr lang="en-US" smtClean="0"/>
              <a:t>‹#›</a:t>
            </a:fld>
            <a:endParaRPr lang="en-US" dirty="0"/>
          </a:p>
        </p:txBody>
      </p:sp>
    </p:spTree>
    <p:extLst>
      <p:ext uri="{BB962C8B-B14F-4D97-AF65-F5344CB8AC3E}">
        <p14:creationId xmlns:p14="http://schemas.microsoft.com/office/powerpoint/2010/main" val="180221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C2E0E2-0C16-4269-984F-E813D3D45F2D}" type="datetimeFigureOut">
              <a:rPr lang="en-US" smtClean="0"/>
              <a:t>06/25/2020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E7447B-9756-46C8-9F3D-353AA7F7F9C4}" type="slidenum">
              <a:rPr lang="en-US" smtClean="0"/>
              <a:t>‹#›</a:t>
            </a:fld>
            <a:endParaRPr lang="en-US" dirty="0"/>
          </a:p>
        </p:txBody>
      </p:sp>
    </p:spTree>
    <p:extLst>
      <p:ext uri="{BB962C8B-B14F-4D97-AF65-F5344CB8AC3E}">
        <p14:creationId xmlns:p14="http://schemas.microsoft.com/office/powerpoint/2010/main" val="1503655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1202" y="20612460"/>
            <a:ext cx="36383199" cy="6370854"/>
          </a:xfrm>
        </p:spPr>
        <p:txBody>
          <a:bodyPr anchor="t"/>
          <a:lstStyle>
            <a:lvl1pPr algn="l">
              <a:defRPr sz="18708" b="1" cap="all"/>
            </a:lvl1pPr>
          </a:lstStyle>
          <a:p>
            <a:r>
              <a:rPr lang="en-US"/>
              <a:t>Click to edit Master title style</a:t>
            </a:r>
          </a:p>
        </p:txBody>
      </p:sp>
      <p:sp>
        <p:nvSpPr>
          <p:cNvPr id="3" name="Text Placeholder 2"/>
          <p:cNvSpPr>
            <a:spLocks noGrp="1"/>
          </p:cNvSpPr>
          <p:nvPr>
            <p:ph type="body" idx="1"/>
          </p:nvPr>
        </p:nvSpPr>
        <p:spPr>
          <a:xfrm>
            <a:off x="3381202" y="13595614"/>
            <a:ext cx="36383199" cy="7016847"/>
          </a:xfrm>
        </p:spPr>
        <p:txBody>
          <a:bodyPr anchor="b"/>
          <a:lstStyle>
            <a:lvl1pPr marL="0" indent="0">
              <a:buNone/>
              <a:defRPr sz="9354">
                <a:solidFill>
                  <a:schemeClr val="tx1">
                    <a:tint val="75000"/>
                  </a:schemeClr>
                </a:solidFill>
              </a:defRPr>
            </a:lvl1pPr>
            <a:lvl2pPr marL="2138379" indent="0">
              <a:buNone/>
              <a:defRPr sz="8380">
                <a:solidFill>
                  <a:schemeClr val="tx1">
                    <a:tint val="75000"/>
                  </a:schemeClr>
                </a:solidFill>
              </a:defRPr>
            </a:lvl2pPr>
            <a:lvl3pPr marL="4276759" indent="0">
              <a:buNone/>
              <a:defRPr sz="7503">
                <a:solidFill>
                  <a:schemeClr val="tx1">
                    <a:tint val="75000"/>
                  </a:schemeClr>
                </a:solidFill>
              </a:defRPr>
            </a:lvl3pPr>
            <a:lvl4pPr marL="6415138" indent="0">
              <a:buNone/>
              <a:defRPr sz="6528">
                <a:solidFill>
                  <a:schemeClr val="tx1">
                    <a:tint val="75000"/>
                  </a:schemeClr>
                </a:solidFill>
              </a:defRPr>
            </a:lvl4pPr>
            <a:lvl5pPr marL="8553517" indent="0">
              <a:buNone/>
              <a:defRPr sz="6528">
                <a:solidFill>
                  <a:schemeClr val="tx1">
                    <a:tint val="75000"/>
                  </a:schemeClr>
                </a:solidFill>
              </a:defRPr>
            </a:lvl5pPr>
            <a:lvl6pPr marL="10691896" indent="0">
              <a:buNone/>
              <a:defRPr sz="6528">
                <a:solidFill>
                  <a:schemeClr val="tx1">
                    <a:tint val="75000"/>
                  </a:schemeClr>
                </a:solidFill>
              </a:defRPr>
            </a:lvl6pPr>
            <a:lvl7pPr marL="12830276" indent="0">
              <a:buNone/>
              <a:defRPr sz="6528">
                <a:solidFill>
                  <a:schemeClr val="tx1">
                    <a:tint val="75000"/>
                  </a:schemeClr>
                </a:solidFill>
              </a:defRPr>
            </a:lvl7pPr>
            <a:lvl8pPr marL="14968655" indent="0">
              <a:buNone/>
              <a:defRPr sz="6528">
                <a:solidFill>
                  <a:schemeClr val="tx1">
                    <a:tint val="75000"/>
                  </a:schemeClr>
                </a:solidFill>
              </a:defRPr>
            </a:lvl8pPr>
            <a:lvl9pPr marL="17107034" indent="0">
              <a:buNone/>
              <a:defRPr sz="652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C2E0E2-0C16-4269-984F-E813D3D45F2D}" type="datetimeFigureOut">
              <a:rPr lang="en-US" smtClean="0"/>
              <a:t>06/25/2020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E7447B-9756-46C8-9F3D-353AA7F7F9C4}" type="slidenum">
              <a:rPr lang="en-US" smtClean="0"/>
              <a:t>‹#›</a:t>
            </a:fld>
            <a:endParaRPr lang="en-US" dirty="0"/>
          </a:p>
        </p:txBody>
      </p:sp>
    </p:spTree>
    <p:extLst>
      <p:ext uri="{BB962C8B-B14F-4D97-AF65-F5344CB8AC3E}">
        <p14:creationId xmlns:p14="http://schemas.microsoft.com/office/powerpoint/2010/main" val="3101284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40188" y="7484642"/>
            <a:ext cx="18904995" cy="21169353"/>
          </a:xfrm>
        </p:spPr>
        <p:txBody>
          <a:bodyPr/>
          <a:lstStyle>
            <a:lvl1pPr>
              <a:defRPr sz="13057"/>
            </a:lvl1pPr>
            <a:lvl2pPr>
              <a:defRPr sz="11206"/>
            </a:lvl2pPr>
            <a:lvl3pPr>
              <a:defRPr sz="9354"/>
            </a:lvl3pPr>
            <a:lvl4pPr>
              <a:defRPr sz="8380"/>
            </a:lvl4pPr>
            <a:lvl5pPr>
              <a:defRPr sz="8380"/>
            </a:lvl5pPr>
            <a:lvl6pPr>
              <a:defRPr sz="8380"/>
            </a:lvl6pPr>
            <a:lvl7pPr>
              <a:defRPr sz="8380"/>
            </a:lvl7pPr>
            <a:lvl8pPr>
              <a:defRPr sz="8380"/>
            </a:lvl8pPr>
            <a:lvl9pPr>
              <a:defRPr sz="83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1758580" y="7484642"/>
            <a:ext cx="18904995" cy="21169353"/>
          </a:xfrm>
        </p:spPr>
        <p:txBody>
          <a:bodyPr/>
          <a:lstStyle>
            <a:lvl1pPr>
              <a:defRPr sz="13057"/>
            </a:lvl1pPr>
            <a:lvl2pPr>
              <a:defRPr sz="11206"/>
            </a:lvl2pPr>
            <a:lvl3pPr>
              <a:defRPr sz="9354"/>
            </a:lvl3pPr>
            <a:lvl4pPr>
              <a:defRPr sz="8380"/>
            </a:lvl4pPr>
            <a:lvl5pPr>
              <a:defRPr sz="8380"/>
            </a:lvl5pPr>
            <a:lvl6pPr>
              <a:defRPr sz="8380"/>
            </a:lvl6pPr>
            <a:lvl7pPr>
              <a:defRPr sz="8380"/>
            </a:lvl7pPr>
            <a:lvl8pPr>
              <a:defRPr sz="8380"/>
            </a:lvl8pPr>
            <a:lvl9pPr>
              <a:defRPr sz="83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C2E0E2-0C16-4269-984F-E813D3D45F2D}" type="datetimeFigureOut">
              <a:rPr lang="en-US" smtClean="0"/>
              <a:t>06/25/2020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E7447B-9756-46C8-9F3D-353AA7F7F9C4}" type="slidenum">
              <a:rPr lang="en-US" smtClean="0"/>
              <a:t>‹#›</a:t>
            </a:fld>
            <a:endParaRPr lang="en-US" dirty="0"/>
          </a:p>
        </p:txBody>
      </p:sp>
    </p:spTree>
    <p:extLst>
      <p:ext uri="{BB962C8B-B14F-4D97-AF65-F5344CB8AC3E}">
        <p14:creationId xmlns:p14="http://schemas.microsoft.com/office/powerpoint/2010/main" val="3566190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40188" y="7180206"/>
            <a:ext cx="18912428" cy="2992369"/>
          </a:xfrm>
        </p:spPr>
        <p:txBody>
          <a:bodyPr anchor="b"/>
          <a:lstStyle>
            <a:lvl1pPr marL="0" indent="0">
              <a:buNone/>
              <a:defRPr sz="11206" b="1"/>
            </a:lvl1pPr>
            <a:lvl2pPr marL="2138379" indent="0">
              <a:buNone/>
              <a:defRPr sz="9354" b="1"/>
            </a:lvl2pPr>
            <a:lvl3pPr marL="4276759" indent="0">
              <a:buNone/>
              <a:defRPr sz="8380" b="1"/>
            </a:lvl3pPr>
            <a:lvl4pPr marL="6415138" indent="0">
              <a:buNone/>
              <a:defRPr sz="7503" b="1"/>
            </a:lvl4pPr>
            <a:lvl5pPr marL="8553517" indent="0">
              <a:buNone/>
              <a:defRPr sz="7503" b="1"/>
            </a:lvl5pPr>
            <a:lvl6pPr marL="10691896" indent="0">
              <a:buNone/>
              <a:defRPr sz="7503" b="1"/>
            </a:lvl6pPr>
            <a:lvl7pPr marL="12830276" indent="0">
              <a:buNone/>
              <a:defRPr sz="7503" b="1"/>
            </a:lvl7pPr>
            <a:lvl8pPr marL="14968655" indent="0">
              <a:buNone/>
              <a:defRPr sz="7503" b="1"/>
            </a:lvl8pPr>
            <a:lvl9pPr marL="17107034" indent="0">
              <a:buNone/>
              <a:defRPr sz="7503" b="1"/>
            </a:lvl9pPr>
          </a:lstStyle>
          <a:p>
            <a:pPr lvl="0"/>
            <a:r>
              <a:rPr lang="en-US"/>
              <a:t>Click to edit Master text styles</a:t>
            </a:r>
          </a:p>
        </p:txBody>
      </p:sp>
      <p:sp>
        <p:nvSpPr>
          <p:cNvPr id="4" name="Content Placeholder 3"/>
          <p:cNvSpPr>
            <a:spLocks noGrp="1"/>
          </p:cNvSpPr>
          <p:nvPr>
            <p:ph sz="half" idx="2"/>
          </p:nvPr>
        </p:nvSpPr>
        <p:spPr>
          <a:xfrm>
            <a:off x="2140188" y="10172575"/>
            <a:ext cx="18912428" cy="18481418"/>
          </a:xfrm>
        </p:spPr>
        <p:txBody>
          <a:bodyPr/>
          <a:lstStyle>
            <a:lvl1pPr>
              <a:defRPr sz="11206"/>
            </a:lvl1pPr>
            <a:lvl2pPr>
              <a:defRPr sz="9354"/>
            </a:lvl2pPr>
            <a:lvl3pPr>
              <a:defRPr sz="8380"/>
            </a:lvl3pPr>
            <a:lvl4pPr>
              <a:defRPr sz="7503"/>
            </a:lvl4pPr>
            <a:lvl5pPr>
              <a:defRPr sz="7503"/>
            </a:lvl5pPr>
            <a:lvl6pPr>
              <a:defRPr sz="7503"/>
            </a:lvl6pPr>
            <a:lvl7pPr>
              <a:defRPr sz="7503"/>
            </a:lvl7pPr>
            <a:lvl8pPr>
              <a:defRPr sz="7503"/>
            </a:lvl8pPr>
            <a:lvl9pPr>
              <a:defRPr sz="75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1743719" y="7180206"/>
            <a:ext cx="18919858" cy="2992369"/>
          </a:xfrm>
        </p:spPr>
        <p:txBody>
          <a:bodyPr anchor="b"/>
          <a:lstStyle>
            <a:lvl1pPr marL="0" indent="0">
              <a:buNone/>
              <a:defRPr sz="11206" b="1"/>
            </a:lvl1pPr>
            <a:lvl2pPr marL="2138379" indent="0">
              <a:buNone/>
              <a:defRPr sz="9354" b="1"/>
            </a:lvl2pPr>
            <a:lvl3pPr marL="4276759" indent="0">
              <a:buNone/>
              <a:defRPr sz="8380" b="1"/>
            </a:lvl3pPr>
            <a:lvl4pPr marL="6415138" indent="0">
              <a:buNone/>
              <a:defRPr sz="7503" b="1"/>
            </a:lvl4pPr>
            <a:lvl5pPr marL="8553517" indent="0">
              <a:buNone/>
              <a:defRPr sz="7503" b="1"/>
            </a:lvl5pPr>
            <a:lvl6pPr marL="10691896" indent="0">
              <a:buNone/>
              <a:defRPr sz="7503" b="1"/>
            </a:lvl6pPr>
            <a:lvl7pPr marL="12830276" indent="0">
              <a:buNone/>
              <a:defRPr sz="7503" b="1"/>
            </a:lvl7pPr>
            <a:lvl8pPr marL="14968655" indent="0">
              <a:buNone/>
              <a:defRPr sz="7503" b="1"/>
            </a:lvl8pPr>
            <a:lvl9pPr marL="17107034" indent="0">
              <a:buNone/>
              <a:defRPr sz="7503" b="1"/>
            </a:lvl9pPr>
          </a:lstStyle>
          <a:p>
            <a:pPr lvl="0"/>
            <a:r>
              <a:rPr lang="en-US"/>
              <a:t>Click to edit Master text styles</a:t>
            </a:r>
          </a:p>
        </p:txBody>
      </p:sp>
      <p:sp>
        <p:nvSpPr>
          <p:cNvPr id="6" name="Content Placeholder 5"/>
          <p:cNvSpPr>
            <a:spLocks noGrp="1"/>
          </p:cNvSpPr>
          <p:nvPr>
            <p:ph sz="quarter" idx="4"/>
          </p:nvPr>
        </p:nvSpPr>
        <p:spPr>
          <a:xfrm>
            <a:off x="21743719" y="10172575"/>
            <a:ext cx="18919858" cy="18481418"/>
          </a:xfrm>
        </p:spPr>
        <p:txBody>
          <a:bodyPr/>
          <a:lstStyle>
            <a:lvl1pPr>
              <a:defRPr sz="11206"/>
            </a:lvl1pPr>
            <a:lvl2pPr>
              <a:defRPr sz="9354"/>
            </a:lvl2pPr>
            <a:lvl3pPr>
              <a:defRPr sz="8380"/>
            </a:lvl3pPr>
            <a:lvl4pPr>
              <a:defRPr sz="7503"/>
            </a:lvl4pPr>
            <a:lvl5pPr>
              <a:defRPr sz="7503"/>
            </a:lvl5pPr>
            <a:lvl6pPr>
              <a:defRPr sz="7503"/>
            </a:lvl6pPr>
            <a:lvl7pPr>
              <a:defRPr sz="7503"/>
            </a:lvl7pPr>
            <a:lvl8pPr>
              <a:defRPr sz="7503"/>
            </a:lvl8pPr>
            <a:lvl9pPr>
              <a:defRPr sz="75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C2E0E2-0C16-4269-984F-E813D3D45F2D}" type="datetimeFigureOut">
              <a:rPr lang="en-US" smtClean="0"/>
              <a:t>06/25/2020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E7447B-9756-46C8-9F3D-353AA7F7F9C4}" type="slidenum">
              <a:rPr lang="en-US" smtClean="0"/>
              <a:t>‹#›</a:t>
            </a:fld>
            <a:endParaRPr lang="en-US" dirty="0"/>
          </a:p>
        </p:txBody>
      </p:sp>
    </p:spTree>
    <p:extLst>
      <p:ext uri="{BB962C8B-B14F-4D97-AF65-F5344CB8AC3E}">
        <p14:creationId xmlns:p14="http://schemas.microsoft.com/office/powerpoint/2010/main" val="2211943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C2E0E2-0C16-4269-984F-E813D3D45F2D}" type="datetimeFigureOut">
              <a:rPr lang="en-US" smtClean="0"/>
              <a:t>06/25/2020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E7447B-9756-46C8-9F3D-353AA7F7F9C4}" type="slidenum">
              <a:rPr lang="en-US" smtClean="0"/>
              <a:t>‹#›</a:t>
            </a:fld>
            <a:endParaRPr lang="en-US" dirty="0"/>
          </a:p>
        </p:txBody>
      </p:sp>
    </p:spTree>
    <p:extLst>
      <p:ext uri="{BB962C8B-B14F-4D97-AF65-F5344CB8AC3E}">
        <p14:creationId xmlns:p14="http://schemas.microsoft.com/office/powerpoint/2010/main" val="221921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2E0E2-0C16-4269-984F-E813D3D45F2D}" type="datetimeFigureOut">
              <a:rPr lang="en-US" smtClean="0"/>
              <a:t>06/25/2020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E7447B-9756-46C8-9F3D-353AA7F7F9C4}" type="slidenum">
              <a:rPr lang="en-US" smtClean="0"/>
              <a:t>‹#›</a:t>
            </a:fld>
            <a:endParaRPr lang="en-US" dirty="0"/>
          </a:p>
        </p:txBody>
      </p:sp>
      <p:pic>
        <p:nvPicPr>
          <p:cNvPr id="5" name="Picture 4">
            <a:extLst>
              <a:ext uri="{FF2B5EF4-FFF2-40B4-BE49-F238E27FC236}">
                <a16:creationId xmlns:a16="http://schemas.microsoft.com/office/drawing/2014/main" id="{9D2CC5E7-63D3-4616-857F-2559EFFBB2D6}"/>
              </a:ext>
            </a:extLst>
          </p:cNvPr>
          <p:cNvPicPr>
            <a:picLocks noChangeAspect="1"/>
          </p:cNvPicPr>
          <p:nvPr userDrawn="1"/>
        </p:nvPicPr>
        <p:blipFill>
          <a:blip r:embed="rId2"/>
          <a:stretch>
            <a:fillRect/>
          </a:stretch>
        </p:blipFill>
        <p:spPr>
          <a:xfrm>
            <a:off x="36561007" y="0"/>
            <a:ext cx="6242757" cy="3457491"/>
          </a:xfrm>
          <a:prstGeom prst="rect">
            <a:avLst/>
          </a:prstGeom>
        </p:spPr>
      </p:pic>
    </p:spTree>
    <p:extLst>
      <p:ext uri="{BB962C8B-B14F-4D97-AF65-F5344CB8AC3E}">
        <p14:creationId xmlns:p14="http://schemas.microsoft.com/office/powerpoint/2010/main" val="658045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0191" y="1277141"/>
            <a:ext cx="14082143" cy="5435274"/>
          </a:xfrm>
        </p:spPr>
        <p:txBody>
          <a:bodyPr anchor="b"/>
          <a:lstStyle>
            <a:lvl1pPr algn="l">
              <a:defRPr sz="9354" b="1"/>
            </a:lvl1pPr>
          </a:lstStyle>
          <a:p>
            <a:r>
              <a:rPr lang="en-US"/>
              <a:t>Click to edit Master title style</a:t>
            </a:r>
          </a:p>
        </p:txBody>
      </p:sp>
      <p:sp>
        <p:nvSpPr>
          <p:cNvPr id="3" name="Content Placeholder 2"/>
          <p:cNvSpPr>
            <a:spLocks noGrp="1"/>
          </p:cNvSpPr>
          <p:nvPr>
            <p:ph idx="1"/>
          </p:nvPr>
        </p:nvSpPr>
        <p:spPr>
          <a:xfrm>
            <a:off x="16735082" y="1277144"/>
            <a:ext cx="23928493" cy="27376852"/>
          </a:xfrm>
        </p:spPr>
        <p:txBody>
          <a:bodyPr/>
          <a:lstStyle>
            <a:lvl1pPr>
              <a:defRPr sz="15006"/>
            </a:lvl1pPr>
            <a:lvl2pPr>
              <a:defRPr sz="13057"/>
            </a:lvl2pPr>
            <a:lvl3pPr>
              <a:defRPr sz="11206"/>
            </a:lvl3pPr>
            <a:lvl4pPr>
              <a:defRPr sz="9354"/>
            </a:lvl4pPr>
            <a:lvl5pPr>
              <a:defRPr sz="9354"/>
            </a:lvl5pPr>
            <a:lvl6pPr>
              <a:defRPr sz="9354"/>
            </a:lvl6pPr>
            <a:lvl7pPr>
              <a:defRPr sz="9354"/>
            </a:lvl7pPr>
            <a:lvl8pPr>
              <a:defRPr sz="9354"/>
            </a:lvl8pPr>
            <a:lvl9pPr>
              <a:defRPr sz="93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40191" y="6712417"/>
            <a:ext cx="14082143" cy="21941578"/>
          </a:xfrm>
        </p:spPr>
        <p:txBody>
          <a:bodyPr/>
          <a:lstStyle>
            <a:lvl1pPr marL="0" indent="0">
              <a:buNone/>
              <a:defRPr sz="6528"/>
            </a:lvl1pPr>
            <a:lvl2pPr marL="2138379" indent="0">
              <a:buNone/>
              <a:defRPr sz="5652"/>
            </a:lvl2pPr>
            <a:lvl3pPr marL="4276759" indent="0">
              <a:buNone/>
              <a:defRPr sz="4677"/>
            </a:lvl3pPr>
            <a:lvl4pPr marL="6415138" indent="0">
              <a:buNone/>
              <a:defRPr sz="4190"/>
            </a:lvl4pPr>
            <a:lvl5pPr marL="8553517" indent="0">
              <a:buNone/>
              <a:defRPr sz="4190"/>
            </a:lvl5pPr>
            <a:lvl6pPr marL="10691896" indent="0">
              <a:buNone/>
              <a:defRPr sz="4190"/>
            </a:lvl6pPr>
            <a:lvl7pPr marL="12830276" indent="0">
              <a:buNone/>
              <a:defRPr sz="4190"/>
            </a:lvl7pPr>
            <a:lvl8pPr marL="14968655" indent="0">
              <a:buNone/>
              <a:defRPr sz="4190"/>
            </a:lvl8pPr>
            <a:lvl9pPr marL="17107034" indent="0">
              <a:buNone/>
              <a:defRPr sz="4190"/>
            </a:lvl9pPr>
          </a:lstStyle>
          <a:p>
            <a:pPr lvl="0"/>
            <a:r>
              <a:rPr lang="en-US"/>
              <a:t>Click to edit Master text styles</a:t>
            </a:r>
          </a:p>
        </p:txBody>
      </p:sp>
      <p:sp>
        <p:nvSpPr>
          <p:cNvPr id="5" name="Date Placeholder 4"/>
          <p:cNvSpPr>
            <a:spLocks noGrp="1"/>
          </p:cNvSpPr>
          <p:nvPr>
            <p:ph type="dt" sz="half" idx="10"/>
          </p:nvPr>
        </p:nvSpPr>
        <p:spPr/>
        <p:txBody>
          <a:bodyPr/>
          <a:lstStyle/>
          <a:p>
            <a:fld id="{A0C2E0E2-0C16-4269-984F-E813D3D45F2D}" type="datetimeFigureOut">
              <a:rPr lang="en-US" smtClean="0"/>
              <a:t>06/25/2020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E7447B-9756-46C8-9F3D-353AA7F7F9C4}" type="slidenum">
              <a:rPr lang="en-US" smtClean="0"/>
              <a:t>‹#›</a:t>
            </a:fld>
            <a:endParaRPr lang="en-US" dirty="0"/>
          </a:p>
        </p:txBody>
      </p:sp>
    </p:spTree>
    <p:extLst>
      <p:ext uri="{BB962C8B-B14F-4D97-AF65-F5344CB8AC3E}">
        <p14:creationId xmlns:p14="http://schemas.microsoft.com/office/powerpoint/2010/main" val="3829645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837" y="22453917"/>
            <a:ext cx="25682258" cy="2650812"/>
          </a:xfrm>
        </p:spPr>
        <p:txBody>
          <a:bodyPr anchor="b"/>
          <a:lstStyle>
            <a:lvl1pPr algn="l">
              <a:defRPr sz="9354" b="1"/>
            </a:lvl1pPr>
          </a:lstStyle>
          <a:p>
            <a:r>
              <a:rPr lang="en-US"/>
              <a:t>Click to edit Master title style</a:t>
            </a:r>
          </a:p>
        </p:txBody>
      </p:sp>
      <p:sp>
        <p:nvSpPr>
          <p:cNvPr id="3" name="Picture Placeholder 2"/>
          <p:cNvSpPr>
            <a:spLocks noGrp="1"/>
          </p:cNvSpPr>
          <p:nvPr>
            <p:ph type="pic" idx="1"/>
          </p:nvPr>
        </p:nvSpPr>
        <p:spPr>
          <a:xfrm>
            <a:off x="8389837" y="2866142"/>
            <a:ext cx="25682258" cy="19246215"/>
          </a:xfrm>
        </p:spPr>
        <p:txBody>
          <a:bodyPr/>
          <a:lstStyle>
            <a:lvl1pPr marL="0" indent="0">
              <a:buNone/>
              <a:defRPr sz="15006"/>
            </a:lvl1pPr>
            <a:lvl2pPr marL="2138379" indent="0">
              <a:buNone/>
              <a:defRPr sz="13057"/>
            </a:lvl2pPr>
            <a:lvl3pPr marL="4276759" indent="0">
              <a:buNone/>
              <a:defRPr sz="11206"/>
            </a:lvl3pPr>
            <a:lvl4pPr marL="6415138" indent="0">
              <a:buNone/>
              <a:defRPr sz="9354"/>
            </a:lvl4pPr>
            <a:lvl5pPr marL="8553517" indent="0">
              <a:buNone/>
              <a:defRPr sz="9354"/>
            </a:lvl5pPr>
            <a:lvl6pPr marL="10691896" indent="0">
              <a:buNone/>
              <a:defRPr sz="9354"/>
            </a:lvl6pPr>
            <a:lvl7pPr marL="12830276" indent="0">
              <a:buNone/>
              <a:defRPr sz="9354"/>
            </a:lvl7pPr>
            <a:lvl8pPr marL="14968655" indent="0">
              <a:buNone/>
              <a:defRPr sz="9354"/>
            </a:lvl8pPr>
            <a:lvl9pPr marL="17107034" indent="0">
              <a:buNone/>
              <a:defRPr sz="9354"/>
            </a:lvl9pPr>
          </a:lstStyle>
          <a:p>
            <a:endParaRPr lang="en-US" dirty="0"/>
          </a:p>
        </p:txBody>
      </p:sp>
      <p:sp>
        <p:nvSpPr>
          <p:cNvPr id="4" name="Text Placeholder 3"/>
          <p:cNvSpPr>
            <a:spLocks noGrp="1"/>
          </p:cNvSpPr>
          <p:nvPr>
            <p:ph type="body" sz="half" idx="2"/>
          </p:nvPr>
        </p:nvSpPr>
        <p:spPr>
          <a:xfrm>
            <a:off x="8389837" y="25104729"/>
            <a:ext cx="25682258" cy="3764593"/>
          </a:xfrm>
        </p:spPr>
        <p:txBody>
          <a:bodyPr/>
          <a:lstStyle>
            <a:lvl1pPr marL="0" indent="0">
              <a:buNone/>
              <a:defRPr sz="6528"/>
            </a:lvl1pPr>
            <a:lvl2pPr marL="2138379" indent="0">
              <a:buNone/>
              <a:defRPr sz="5652"/>
            </a:lvl2pPr>
            <a:lvl3pPr marL="4276759" indent="0">
              <a:buNone/>
              <a:defRPr sz="4677"/>
            </a:lvl3pPr>
            <a:lvl4pPr marL="6415138" indent="0">
              <a:buNone/>
              <a:defRPr sz="4190"/>
            </a:lvl4pPr>
            <a:lvl5pPr marL="8553517" indent="0">
              <a:buNone/>
              <a:defRPr sz="4190"/>
            </a:lvl5pPr>
            <a:lvl6pPr marL="10691896" indent="0">
              <a:buNone/>
              <a:defRPr sz="4190"/>
            </a:lvl6pPr>
            <a:lvl7pPr marL="12830276" indent="0">
              <a:buNone/>
              <a:defRPr sz="4190"/>
            </a:lvl7pPr>
            <a:lvl8pPr marL="14968655" indent="0">
              <a:buNone/>
              <a:defRPr sz="4190"/>
            </a:lvl8pPr>
            <a:lvl9pPr marL="17107034" indent="0">
              <a:buNone/>
              <a:defRPr sz="4190"/>
            </a:lvl9pPr>
          </a:lstStyle>
          <a:p>
            <a:pPr lvl="0"/>
            <a:r>
              <a:rPr lang="en-US"/>
              <a:t>Click to edit Master text styles</a:t>
            </a:r>
          </a:p>
        </p:txBody>
      </p:sp>
      <p:sp>
        <p:nvSpPr>
          <p:cNvPr id="5" name="Date Placeholder 4"/>
          <p:cNvSpPr>
            <a:spLocks noGrp="1"/>
          </p:cNvSpPr>
          <p:nvPr>
            <p:ph type="dt" sz="half" idx="10"/>
          </p:nvPr>
        </p:nvSpPr>
        <p:spPr/>
        <p:txBody>
          <a:bodyPr/>
          <a:lstStyle/>
          <a:p>
            <a:fld id="{A0C2E0E2-0C16-4269-984F-E813D3D45F2D}" type="datetimeFigureOut">
              <a:rPr lang="en-US" smtClean="0"/>
              <a:t>06/25/2020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E7447B-9756-46C8-9F3D-353AA7F7F9C4}" type="slidenum">
              <a:rPr lang="en-US" smtClean="0"/>
              <a:t>‹#›</a:t>
            </a:fld>
            <a:endParaRPr lang="en-US" dirty="0"/>
          </a:p>
        </p:txBody>
      </p:sp>
    </p:spTree>
    <p:extLst>
      <p:ext uri="{BB962C8B-B14F-4D97-AF65-F5344CB8AC3E}">
        <p14:creationId xmlns:p14="http://schemas.microsoft.com/office/powerpoint/2010/main" val="1400987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40188" y="1284568"/>
            <a:ext cx="38523387" cy="5346171"/>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40188" y="7484642"/>
            <a:ext cx="38523387" cy="21169353"/>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40188" y="29730652"/>
            <a:ext cx="9987545" cy="1707805"/>
          </a:xfrm>
          <a:prstGeom prst="rect">
            <a:avLst/>
          </a:prstGeom>
        </p:spPr>
        <p:txBody>
          <a:bodyPr vert="horz" lIns="438912" tIns="219456" rIns="438912" bIns="219456" rtlCol="0" anchor="ctr"/>
          <a:lstStyle>
            <a:lvl1pPr algn="l">
              <a:defRPr sz="5652">
                <a:solidFill>
                  <a:schemeClr val="tx1">
                    <a:tint val="75000"/>
                  </a:schemeClr>
                </a:solidFill>
              </a:defRPr>
            </a:lvl1pPr>
          </a:lstStyle>
          <a:p>
            <a:fld id="{A0C2E0E2-0C16-4269-984F-E813D3D45F2D}" type="datetimeFigureOut">
              <a:rPr lang="en-US" smtClean="0"/>
              <a:t>06/25/2020</a:t>
            </a:fld>
            <a:endParaRPr lang="en-US" dirty="0"/>
          </a:p>
        </p:txBody>
      </p:sp>
      <p:sp>
        <p:nvSpPr>
          <p:cNvPr id="5" name="Footer Placeholder 4"/>
          <p:cNvSpPr>
            <a:spLocks noGrp="1"/>
          </p:cNvSpPr>
          <p:nvPr>
            <p:ph type="ftr" sz="quarter" idx="3"/>
          </p:nvPr>
        </p:nvSpPr>
        <p:spPr>
          <a:xfrm>
            <a:off x="14624619" y="29730652"/>
            <a:ext cx="13554525" cy="1707805"/>
          </a:xfrm>
          <a:prstGeom prst="rect">
            <a:avLst/>
          </a:prstGeom>
        </p:spPr>
        <p:txBody>
          <a:bodyPr vert="horz" lIns="438912" tIns="219456" rIns="438912" bIns="219456" rtlCol="0" anchor="ctr"/>
          <a:lstStyle>
            <a:lvl1pPr algn="ctr">
              <a:defRPr sz="5652">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676030" y="29730652"/>
            <a:ext cx="9987545" cy="1707805"/>
          </a:xfrm>
          <a:prstGeom prst="rect">
            <a:avLst/>
          </a:prstGeom>
        </p:spPr>
        <p:txBody>
          <a:bodyPr vert="horz" lIns="438912" tIns="219456" rIns="438912" bIns="219456" rtlCol="0" anchor="ctr"/>
          <a:lstStyle>
            <a:lvl1pPr algn="r">
              <a:defRPr sz="5652">
                <a:solidFill>
                  <a:schemeClr val="tx1">
                    <a:tint val="75000"/>
                  </a:schemeClr>
                </a:solidFill>
              </a:defRPr>
            </a:lvl1pPr>
          </a:lstStyle>
          <a:p>
            <a:fld id="{99E7447B-9756-46C8-9F3D-353AA7F7F9C4}" type="slidenum">
              <a:rPr lang="en-US" smtClean="0"/>
              <a:t>‹#›</a:t>
            </a:fld>
            <a:endParaRPr lang="en-US" dirty="0"/>
          </a:p>
        </p:txBody>
      </p:sp>
    </p:spTree>
    <p:extLst>
      <p:ext uri="{BB962C8B-B14F-4D97-AF65-F5344CB8AC3E}">
        <p14:creationId xmlns:p14="http://schemas.microsoft.com/office/powerpoint/2010/main" val="3802126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76759" rtl="0" eaLnBrk="1" latinLnBrk="0" hangingPunct="1">
        <a:spcBef>
          <a:spcPct val="0"/>
        </a:spcBef>
        <a:buNone/>
        <a:defRPr sz="20560" kern="1200">
          <a:solidFill>
            <a:schemeClr val="tx1"/>
          </a:solidFill>
          <a:latin typeface="+mj-lt"/>
          <a:ea typeface="+mj-ea"/>
          <a:cs typeface="+mj-cs"/>
        </a:defRPr>
      </a:lvl1pPr>
    </p:titleStyle>
    <p:bodyStyle>
      <a:lvl1pPr marL="1603784" indent="-1603784" algn="l" defTabSz="4276759" rtl="0" eaLnBrk="1" latinLnBrk="0" hangingPunct="1">
        <a:spcBef>
          <a:spcPct val="20000"/>
        </a:spcBef>
        <a:buFont typeface="Arial" pitchFamily="34" charset="0"/>
        <a:buChar char="•"/>
        <a:defRPr sz="15006" kern="1200">
          <a:solidFill>
            <a:schemeClr val="tx1"/>
          </a:solidFill>
          <a:latin typeface="+mn-lt"/>
          <a:ea typeface="+mn-ea"/>
          <a:cs typeface="+mn-cs"/>
        </a:defRPr>
      </a:lvl1pPr>
      <a:lvl2pPr marL="3474866" indent="-1336487" algn="l" defTabSz="4276759" rtl="0" eaLnBrk="1" latinLnBrk="0" hangingPunct="1">
        <a:spcBef>
          <a:spcPct val="20000"/>
        </a:spcBef>
        <a:buFont typeface="Arial" pitchFamily="34" charset="0"/>
        <a:buChar char="–"/>
        <a:defRPr sz="13057" kern="1200">
          <a:solidFill>
            <a:schemeClr val="tx1"/>
          </a:solidFill>
          <a:latin typeface="+mn-lt"/>
          <a:ea typeface="+mn-ea"/>
          <a:cs typeface="+mn-cs"/>
        </a:defRPr>
      </a:lvl2pPr>
      <a:lvl3pPr marL="5345948" indent="-1069190" algn="l" defTabSz="4276759" rtl="0" eaLnBrk="1" latinLnBrk="0" hangingPunct="1">
        <a:spcBef>
          <a:spcPct val="20000"/>
        </a:spcBef>
        <a:buFont typeface="Arial" pitchFamily="34" charset="0"/>
        <a:buChar char="•"/>
        <a:defRPr sz="11206" kern="1200">
          <a:solidFill>
            <a:schemeClr val="tx1"/>
          </a:solidFill>
          <a:latin typeface="+mn-lt"/>
          <a:ea typeface="+mn-ea"/>
          <a:cs typeface="+mn-cs"/>
        </a:defRPr>
      </a:lvl3pPr>
      <a:lvl4pPr marL="7484327" indent="-1069190" algn="l" defTabSz="4276759" rtl="0" eaLnBrk="1" latinLnBrk="0" hangingPunct="1">
        <a:spcBef>
          <a:spcPct val="20000"/>
        </a:spcBef>
        <a:buFont typeface="Arial" pitchFamily="34" charset="0"/>
        <a:buChar char="–"/>
        <a:defRPr sz="9354" kern="1200">
          <a:solidFill>
            <a:schemeClr val="tx1"/>
          </a:solidFill>
          <a:latin typeface="+mn-lt"/>
          <a:ea typeface="+mn-ea"/>
          <a:cs typeface="+mn-cs"/>
        </a:defRPr>
      </a:lvl4pPr>
      <a:lvl5pPr marL="9622707" indent="-1069190" algn="l" defTabSz="4276759" rtl="0" eaLnBrk="1" latinLnBrk="0" hangingPunct="1">
        <a:spcBef>
          <a:spcPct val="20000"/>
        </a:spcBef>
        <a:buFont typeface="Arial" pitchFamily="34" charset="0"/>
        <a:buChar char="»"/>
        <a:defRPr sz="9354" kern="1200">
          <a:solidFill>
            <a:schemeClr val="tx1"/>
          </a:solidFill>
          <a:latin typeface="+mn-lt"/>
          <a:ea typeface="+mn-ea"/>
          <a:cs typeface="+mn-cs"/>
        </a:defRPr>
      </a:lvl5pPr>
      <a:lvl6pPr marL="11761086" indent="-1069190" algn="l" defTabSz="4276759" rtl="0" eaLnBrk="1" latinLnBrk="0" hangingPunct="1">
        <a:spcBef>
          <a:spcPct val="20000"/>
        </a:spcBef>
        <a:buFont typeface="Arial" pitchFamily="34" charset="0"/>
        <a:buChar char="•"/>
        <a:defRPr sz="9354" kern="1200">
          <a:solidFill>
            <a:schemeClr val="tx1"/>
          </a:solidFill>
          <a:latin typeface="+mn-lt"/>
          <a:ea typeface="+mn-ea"/>
          <a:cs typeface="+mn-cs"/>
        </a:defRPr>
      </a:lvl6pPr>
      <a:lvl7pPr marL="13899465" indent="-1069190" algn="l" defTabSz="4276759" rtl="0" eaLnBrk="1" latinLnBrk="0" hangingPunct="1">
        <a:spcBef>
          <a:spcPct val="20000"/>
        </a:spcBef>
        <a:buFont typeface="Arial" pitchFamily="34" charset="0"/>
        <a:buChar char="•"/>
        <a:defRPr sz="9354" kern="1200">
          <a:solidFill>
            <a:schemeClr val="tx1"/>
          </a:solidFill>
          <a:latin typeface="+mn-lt"/>
          <a:ea typeface="+mn-ea"/>
          <a:cs typeface="+mn-cs"/>
        </a:defRPr>
      </a:lvl7pPr>
      <a:lvl8pPr marL="16037844" indent="-1069190" algn="l" defTabSz="4276759" rtl="0" eaLnBrk="1" latinLnBrk="0" hangingPunct="1">
        <a:spcBef>
          <a:spcPct val="20000"/>
        </a:spcBef>
        <a:buFont typeface="Arial" pitchFamily="34" charset="0"/>
        <a:buChar char="•"/>
        <a:defRPr sz="9354" kern="1200">
          <a:solidFill>
            <a:schemeClr val="tx1"/>
          </a:solidFill>
          <a:latin typeface="+mn-lt"/>
          <a:ea typeface="+mn-ea"/>
          <a:cs typeface="+mn-cs"/>
        </a:defRPr>
      </a:lvl8pPr>
      <a:lvl9pPr marL="18176224" indent="-1069190" algn="l" defTabSz="4276759" rtl="0" eaLnBrk="1" latinLnBrk="0" hangingPunct="1">
        <a:spcBef>
          <a:spcPct val="20000"/>
        </a:spcBef>
        <a:buFont typeface="Arial" pitchFamily="34" charset="0"/>
        <a:buChar char="•"/>
        <a:defRPr sz="9354" kern="1200">
          <a:solidFill>
            <a:schemeClr val="tx1"/>
          </a:solidFill>
          <a:latin typeface="+mn-lt"/>
          <a:ea typeface="+mn-ea"/>
          <a:cs typeface="+mn-cs"/>
        </a:defRPr>
      </a:lvl9pPr>
    </p:bodyStyle>
    <p:otherStyle>
      <a:defPPr>
        <a:defRPr lang="en-US"/>
      </a:defPPr>
      <a:lvl1pPr marL="0" algn="l" defTabSz="4276759" rtl="0" eaLnBrk="1" latinLnBrk="0" hangingPunct="1">
        <a:defRPr sz="8380" kern="1200">
          <a:solidFill>
            <a:schemeClr val="tx1"/>
          </a:solidFill>
          <a:latin typeface="+mn-lt"/>
          <a:ea typeface="+mn-ea"/>
          <a:cs typeface="+mn-cs"/>
        </a:defRPr>
      </a:lvl1pPr>
      <a:lvl2pPr marL="2138379" algn="l" defTabSz="4276759" rtl="0" eaLnBrk="1" latinLnBrk="0" hangingPunct="1">
        <a:defRPr sz="8380" kern="1200">
          <a:solidFill>
            <a:schemeClr val="tx1"/>
          </a:solidFill>
          <a:latin typeface="+mn-lt"/>
          <a:ea typeface="+mn-ea"/>
          <a:cs typeface="+mn-cs"/>
        </a:defRPr>
      </a:lvl2pPr>
      <a:lvl3pPr marL="4276759" algn="l" defTabSz="4276759" rtl="0" eaLnBrk="1" latinLnBrk="0" hangingPunct="1">
        <a:defRPr sz="8380" kern="1200">
          <a:solidFill>
            <a:schemeClr val="tx1"/>
          </a:solidFill>
          <a:latin typeface="+mn-lt"/>
          <a:ea typeface="+mn-ea"/>
          <a:cs typeface="+mn-cs"/>
        </a:defRPr>
      </a:lvl3pPr>
      <a:lvl4pPr marL="6415138" algn="l" defTabSz="4276759" rtl="0" eaLnBrk="1" latinLnBrk="0" hangingPunct="1">
        <a:defRPr sz="8380" kern="1200">
          <a:solidFill>
            <a:schemeClr val="tx1"/>
          </a:solidFill>
          <a:latin typeface="+mn-lt"/>
          <a:ea typeface="+mn-ea"/>
          <a:cs typeface="+mn-cs"/>
        </a:defRPr>
      </a:lvl4pPr>
      <a:lvl5pPr marL="8553517" algn="l" defTabSz="4276759" rtl="0" eaLnBrk="1" latinLnBrk="0" hangingPunct="1">
        <a:defRPr sz="8380" kern="1200">
          <a:solidFill>
            <a:schemeClr val="tx1"/>
          </a:solidFill>
          <a:latin typeface="+mn-lt"/>
          <a:ea typeface="+mn-ea"/>
          <a:cs typeface="+mn-cs"/>
        </a:defRPr>
      </a:lvl5pPr>
      <a:lvl6pPr marL="10691896" algn="l" defTabSz="4276759" rtl="0" eaLnBrk="1" latinLnBrk="0" hangingPunct="1">
        <a:defRPr sz="8380" kern="1200">
          <a:solidFill>
            <a:schemeClr val="tx1"/>
          </a:solidFill>
          <a:latin typeface="+mn-lt"/>
          <a:ea typeface="+mn-ea"/>
          <a:cs typeface="+mn-cs"/>
        </a:defRPr>
      </a:lvl6pPr>
      <a:lvl7pPr marL="12830276" algn="l" defTabSz="4276759" rtl="0" eaLnBrk="1" latinLnBrk="0" hangingPunct="1">
        <a:defRPr sz="8380" kern="1200">
          <a:solidFill>
            <a:schemeClr val="tx1"/>
          </a:solidFill>
          <a:latin typeface="+mn-lt"/>
          <a:ea typeface="+mn-ea"/>
          <a:cs typeface="+mn-cs"/>
        </a:defRPr>
      </a:lvl7pPr>
      <a:lvl8pPr marL="14968655" algn="l" defTabSz="4276759" rtl="0" eaLnBrk="1" latinLnBrk="0" hangingPunct="1">
        <a:defRPr sz="8380" kern="1200">
          <a:solidFill>
            <a:schemeClr val="tx1"/>
          </a:solidFill>
          <a:latin typeface="+mn-lt"/>
          <a:ea typeface="+mn-ea"/>
          <a:cs typeface="+mn-cs"/>
        </a:defRPr>
      </a:lvl8pPr>
      <a:lvl9pPr marL="17107034" algn="l" defTabSz="4276759" rtl="0" eaLnBrk="1" latinLnBrk="0" hangingPunct="1">
        <a:defRPr sz="83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slideLayout" Target="../slideLayouts/slideLayout7.xml"/><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audio" Target="../media/media1.m4a"/><Relationship Id="rId16" Type="http://schemas.openxmlformats.org/officeDocument/2006/relationships/image" Target="../media/image13.png"/><Relationship Id="rId1" Type="http://schemas.microsoft.com/office/2007/relationships/media" Target="../media/media1.m4a"/><Relationship Id="rId6" Type="http://schemas.openxmlformats.org/officeDocument/2006/relationships/image" Target="../media/image3.tiff"/><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notesSlide" Target="../notesSlides/notesSlide1.xml"/><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7198" y="100617"/>
            <a:ext cx="42769367" cy="32077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77" dirty="0">
              <a:latin typeface="Verdana" panose="020B0604030504040204" pitchFamily="34" charset="0"/>
              <a:ea typeface="Verdana" panose="020B0604030504040204" pitchFamily="34" charset="0"/>
            </a:endParaRPr>
          </a:p>
        </p:txBody>
      </p:sp>
      <p:pic>
        <p:nvPicPr>
          <p:cNvPr id="21" name="Picture 20">
            <a:extLst>
              <a:ext uri="{FF2B5EF4-FFF2-40B4-BE49-F238E27FC236}">
                <a16:creationId xmlns:a16="http://schemas.microsoft.com/office/drawing/2014/main" id="{22927134-B06F-41F3-974B-2D4CADEC7047}"/>
              </a:ext>
            </a:extLst>
          </p:cNvPr>
          <p:cNvPicPr>
            <a:picLocks noChangeAspect="1"/>
          </p:cNvPicPr>
          <p:nvPr/>
        </p:nvPicPr>
        <p:blipFill>
          <a:blip r:embed="rId5"/>
          <a:stretch>
            <a:fillRect/>
          </a:stretch>
        </p:blipFill>
        <p:spPr>
          <a:xfrm>
            <a:off x="500730" y="31058540"/>
            <a:ext cx="41796706" cy="986215"/>
          </a:xfrm>
          <a:prstGeom prst="rect">
            <a:avLst/>
          </a:prstGeom>
        </p:spPr>
      </p:pic>
      <p:sp>
        <p:nvSpPr>
          <p:cNvPr id="6" name="TextBox 5"/>
          <p:cNvSpPr txBox="1"/>
          <p:nvPr/>
        </p:nvSpPr>
        <p:spPr>
          <a:xfrm>
            <a:off x="462712" y="2703431"/>
            <a:ext cx="40987310" cy="2069379"/>
          </a:xfrm>
          <a:prstGeom prst="rect">
            <a:avLst/>
          </a:prstGeom>
          <a:noFill/>
        </p:spPr>
        <p:txBody>
          <a:bodyPr wrap="square" rtlCol="0">
            <a:spAutoFit/>
          </a:bodyPr>
          <a:lstStyle/>
          <a:p>
            <a:pPr algn="ctr"/>
            <a:r>
              <a:rPr lang="en-US" sz="4287" dirty="0">
                <a:latin typeface="Verdana" panose="020B0604030504040204" pitchFamily="34" charset="0"/>
                <a:ea typeface="Verdana" panose="020B0604030504040204" pitchFamily="34" charset="0"/>
              </a:rPr>
              <a:t>A. Chen, H. Rohamare, F. Oreizy, Y. Zeng.</a:t>
            </a:r>
          </a:p>
          <a:p>
            <a:pPr algn="ctr"/>
            <a:r>
              <a:rPr lang="en-US" sz="4287" dirty="0">
                <a:latin typeface="Verdana" panose="020B0604030504040204" pitchFamily="34" charset="0"/>
                <a:ea typeface="Verdana" panose="020B0604030504040204" pitchFamily="34" charset="0"/>
              </a:rPr>
              <a:t> </a:t>
            </a:r>
            <a:r>
              <a:rPr lang="en-US" sz="4287" i="1" dirty="0">
                <a:latin typeface="Verdana" panose="020B0604030504040204" pitchFamily="34" charset="0"/>
                <a:ea typeface="Verdana" panose="020B0604030504040204" pitchFamily="34" charset="0"/>
              </a:rPr>
              <a:t>BD Life Sciences, San Jose, CA, United States.</a:t>
            </a:r>
            <a:br>
              <a:rPr lang="en-US" sz="4287" i="1" dirty="0">
                <a:latin typeface="Verdana" panose="020B0604030504040204" pitchFamily="34" charset="0"/>
                <a:ea typeface="Verdana" panose="020B0604030504040204" pitchFamily="34" charset="0"/>
              </a:rPr>
            </a:br>
            <a:endParaRPr lang="en-US" sz="4287" dirty="0">
              <a:latin typeface="Verdana" panose="020B0604030504040204" pitchFamily="34" charset="0"/>
              <a:ea typeface="Verdana" panose="020B0604030504040204" pitchFamily="34" charset="0"/>
            </a:endParaRPr>
          </a:p>
        </p:txBody>
      </p:sp>
      <p:sp>
        <p:nvSpPr>
          <p:cNvPr id="5" name="TextBox 4"/>
          <p:cNvSpPr txBox="1"/>
          <p:nvPr/>
        </p:nvSpPr>
        <p:spPr>
          <a:xfrm>
            <a:off x="5769329" y="369006"/>
            <a:ext cx="30294968" cy="2249325"/>
          </a:xfrm>
          <a:prstGeom prst="rect">
            <a:avLst/>
          </a:prstGeom>
          <a:noFill/>
        </p:spPr>
        <p:txBody>
          <a:bodyPr wrap="square" rtlCol="0">
            <a:spAutoFit/>
          </a:bodyPr>
          <a:lstStyle/>
          <a:p>
            <a:pPr algn="ctr"/>
            <a:r>
              <a:rPr lang="en-US" sz="7016" b="1" dirty="0">
                <a:latin typeface="Verdana" panose="020B0604030504040204" pitchFamily="34" charset="0"/>
                <a:ea typeface="Verdana" panose="020B0604030504040204" pitchFamily="34" charset="0"/>
              </a:rPr>
              <a:t>Evaluation of CD4 T-cells on the BD FACSLyric™, BD FACSPresto™, and BD FACSCount™ Systems</a:t>
            </a:r>
            <a:endParaRPr lang="en-US" sz="7016" dirty="0">
              <a:latin typeface="Verdana" panose="020B0604030504040204" pitchFamily="34" charset="0"/>
              <a:ea typeface="Verdana" panose="020B0604030504040204" pitchFamily="34" charset="0"/>
            </a:endParaRPr>
          </a:p>
        </p:txBody>
      </p:sp>
      <p:sp>
        <p:nvSpPr>
          <p:cNvPr id="162" name="Rectangle 161"/>
          <p:cNvSpPr/>
          <p:nvPr/>
        </p:nvSpPr>
        <p:spPr>
          <a:xfrm>
            <a:off x="35290668" y="21701456"/>
            <a:ext cx="7006768" cy="9334825"/>
          </a:xfrm>
          <a:prstGeom prst="rect">
            <a:avLst/>
          </a:prstGeom>
          <a:solidFill>
            <a:schemeClr val="bg1"/>
          </a:solidFill>
          <a:ln w="12700">
            <a:solidFill>
              <a:srgbClr val="E6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68" baseline="-25000" dirty="0">
              <a:latin typeface="Verdana" panose="020B0604030504040204" pitchFamily="34" charset="0"/>
              <a:ea typeface="Verdana" panose="020B0604030504040204" pitchFamily="34" charset="0"/>
            </a:endParaRPr>
          </a:p>
        </p:txBody>
      </p:sp>
      <p:sp>
        <p:nvSpPr>
          <p:cNvPr id="44" name="TextBox 43"/>
          <p:cNvSpPr txBox="1"/>
          <p:nvPr/>
        </p:nvSpPr>
        <p:spPr>
          <a:xfrm>
            <a:off x="35609217" y="22612382"/>
            <a:ext cx="6111937" cy="9700476"/>
          </a:xfrm>
          <a:prstGeom prst="rect">
            <a:avLst/>
          </a:prstGeom>
          <a:noFill/>
        </p:spPr>
        <p:txBody>
          <a:bodyPr wrap="square" rtlCol="0">
            <a:spAutoFit/>
          </a:bodyPr>
          <a:lstStyle/>
          <a:p>
            <a:pPr marL="445496" indent="-445496">
              <a:buFontTx/>
              <a:buChar char="-"/>
            </a:pPr>
            <a:endParaRPr lang="en-US" sz="2436" dirty="0">
              <a:latin typeface="Verdana" panose="020B0604030504040204" pitchFamily="34" charset="0"/>
              <a:ea typeface="Verdana" panose="020B0604030504040204" pitchFamily="34" charset="0"/>
            </a:endParaRPr>
          </a:p>
          <a:p>
            <a:pPr marL="334122" indent="-334122">
              <a:buFont typeface="Arial" panose="020B0604020202020204" pitchFamily="34" charset="0"/>
              <a:buChar char="•"/>
            </a:pPr>
            <a:r>
              <a:rPr lang="en-US" sz="2400" b="1" dirty="0">
                <a:latin typeface="Verdana" panose="020B0604030504040204" pitchFamily="34" charset="0"/>
                <a:ea typeface="Verdana" panose="020B0604030504040204" pitchFamily="34" charset="0"/>
              </a:rPr>
              <a:t>The BD FACSLyric™ and FACSCount™ Systems are designed to meet the needs of CD4 testing in core laboratories with high sample throughput and small to medium testing laboratories.  BD FACSPresto™ System provides a portable CD4 testing solution in resource limited settings such as HIV clinics, except in the US.</a:t>
            </a:r>
          </a:p>
          <a:p>
            <a:r>
              <a:rPr lang="en-US" sz="2400" b="1" dirty="0">
                <a:latin typeface="Verdana" panose="020B0604030504040204" pitchFamily="34" charset="0"/>
                <a:ea typeface="Verdana" panose="020B0604030504040204" pitchFamily="34" charset="0"/>
              </a:rPr>
              <a:t> </a:t>
            </a:r>
          </a:p>
          <a:p>
            <a:pPr marL="334122" indent="-334122">
              <a:buFont typeface="Arial" panose="020B0604020202020204" pitchFamily="34" charset="0"/>
              <a:buChar char="•"/>
            </a:pPr>
            <a:r>
              <a:rPr lang="en-US" sz="2400" b="1" dirty="0">
                <a:latin typeface="Verdana" panose="020B0604030504040204" pitchFamily="34" charset="0"/>
                <a:ea typeface="Verdana" panose="020B0604030504040204" pitchFamily="34" charset="0"/>
              </a:rPr>
              <a:t>Using 77 remnant HIV+ samples, we demonstrated consistent results in CD4 T-cell absolute count and CD4% on three different instruments.</a:t>
            </a:r>
          </a:p>
          <a:p>
            <a:endParaRPr lang="en-US" sz="2400" b="1" dirty="0">
              <a:latin typeface="Verdana" panose="020B0604030504040204" pitchFamily="34" charset="0"/>
              <a:ea typeface="Verdana" panose="020B0604030504040204" pitchFamily="34" charset="0"/>
            </a:endParaRPr>
          </a:p>
          <a:p>
            <a:pPr marL="334122" indent="-334122">
              <a:buFont typeface="Arial" panose="020B0604020202020204" pitchFamily="34" charset="0"/>
              <a:buChar char="•"/>
            </a:pPr>
            <a:endParaRPr lang="en-US" sz="2400" b="1" dirty="0">
              <a:latin typeface="Verdana" panose="020B0604030504040204" pitchFamily="34" charset="0"/>
              <a:ea typeface="Verdana" panose="020B0604030504040204" pitchFamily="34" charset="0"/>
            </a:endParaRPr>
          </a:p>
          <a:p>
            <a:pPr marL="445496" indent="-445496">
              <a:buFontTx/>
              <a:buChar char="-"/>
            </a:pPr>
            <a:endParaRPr lang="en-US" sz="2400" dirty="0">
              <a:latin typeface="Verdana" panose="020B0604030504040204" pitchFamily="34" charset="0"/>
              <a:ea typeface="Verdana" panose="020B0604030504040204" pitchFamily="34" charset="0"/>
            </a:endParaRPr>
          </a:p>
          <a:p>
            <a:endParaRPr lang="en-US" sz="2400" dirty="0">
              <a:latin typeface="Verdana" panose="020B0604030504040204" pitchFamily="34" charset="0"/>
              <a:ea typeface="Verdana" panose="020B0604030504040204" pitchFamily="34" charset="0"/>
            </a:endParaRPr>
          </a:p>
          <a:p>
            <a:endParaRPr lang="en-US" sz="2400" dirty="0">
              <a:latin typeface="Verdana" panose="020B0604030504040204" pitchFamily="34" charset="0"/>
              <a:ea typeface="Verdana" panose="020B0604030504040204" pitchFamily="34" charset="0"/>
            </a:endParaRPr>
          </a:p>
          <a:p>
            <a:endParaRPr lang="en-US" sz="2400" b="1" dirty="0">
              <a:latin typeface="Verdana" panose="020B0604030504040204" pitchFamily="34" charset="0"/>
              <a:ea typeface="Verdana" panose="020B0604030504040204" pitchFamily="34" charset="0"/>
            </a:endParaRPr>
          </a:p>
          <a:p>
            <a:br>
              <a:rPr lang="en-US" sz="2400" b="1" dirty="0">
                <a:latin typeface="Verdana" panose="020B0604030504040204" pitchFamily="34" charset="0"/>
                <a:ea typeface="Verdana" panose="020B0604030504040204" pitchFamily="34" charset="0"/>
              </a:rPr>
            </a:br>
            <a:endParaRPr lang="en-US" sz="2400" b="1" dirty="0">
              <a:latin typeface="Verdana" panose="020B0604030504040204" pitchFamily="34" charset="0"/>
              <a:ea typeface="Verdana" panose="020B0604030504040204" pitchFamily="34" charset="0"/>
            </a:endParaRPr>
          </a:p>
        </p:txBody>
      </p:sp>
      <p:sp>
        <p:nvSpPr>
          <p:cNvPr id="216" name="TextBox 215"/>
          <p:cNvSpPr txBox="1"/>
          <p:nvPr/>
        </p:nvSpPr>
        <p:spPr>
          <a:xfrm>
            <a:off x="35382241" y="29705441"/>
            <a:ext cx="6834407" cy="1172116"/>
          </a:xfrm>
          <a:prstGeom prst="rect">
            <a:avLst/>
          </a:prstGeom>
          <a:solidFill>
            <a:schemeClr val="bg1">
              <a:lumMod val="95000"/>
            </a:schemeClr>
          </a:solidFill>
          <a:ln>
            <a:solidFill>
              <a:schemeClr val="tx1"/>
            </a:solidFill>
          </a:ln>
        </p:spPr>
        <p:txBody>
          <a:bodyPr wrap="square" rtlCol="0">
            <a:spAutoFit/>
          </a:bodyPr>
          <a:lstStyle/>
          <a:p>
            <a:r>
              <a:rPr lang="en-US" sz="1754" dirty="0">
                <a:latin typeface="Verdana" panose="020B0604030504040204" pitchFamily="34" charset="0"/>
                <a:ea typeface="Verdana" panose="020B0604030504040204" pitchFamily="34" charset="0"/>
              </a:rPr>
              <a:t>Class 1 Laser Product.  BD, the BD Logo, FACSCount, FACSLyric, FACSPresto, Tritest and Trucount are trademarks of Becton, Dickinson and Company or its affiliates.  © 2020 BD.  All rights reserved.</a:t>
            </a:r>
            <a:endParaRPr lang="en-US" sz="1754" dirty="0">
              <a:solidFill>
                <a:srgbClr val="FF0000"/>
              </a:solidFill>
              <a:latin typeface="Verdana" panose="020B0604030504040204" pitchFamily="34" charset="0"/>
              <a:ea typeface="Verdana" panose="020B0604030504040204" pitchFamily="34" charset="0"/>
            </a:endParaRPr>
          </a:p>
        </p:txBody>
      </p:sp>
      <p:sp>
        <p:nvSpPr>
          <p:cNvPr id="304" name="TextBox 303"/>
          <p:cNvSpPr txBox="1"/>
          <p:nvPr/>
        </p:nvSpPr>
        <p:spPr>
          <a:xfrm>
            <a:off x="599416" y="442834"/>
            <a:ext cx="2536382" cy="1049685"/>
          </a:xfrm>
          <a:prstGeom prst="rect">
            <a:avLst/>
          </a:prstGeom>
          <a:noFill/>
        </p:spPr>
        <p:txBody>
          <a:bodyPr wrap="square" rtlCol="0">
            <a:spAutoFit/>
          </a:bodyPr>
          <a:lstStyle/>
          <a:p>
            <a:r>
              <a:rPr lang="en-US" sz="3118" b="1" dirty="0">
                <a:solidFill>
                  <a:srgbClr val="FF0000"/>
                </a:solidFill>
                <a:latin typeface="Verdana" panose="020B0604030504040204" pitchFamily="34" charset="0"/>
                <a:ea typeface="Verdana" panose="020B0604030504040204" pitchFamily="34" charset="0"/>
              </a:rPr>
              <a:t>Poster#</a:t>
            </a:r>
          </a:p>
          <a:p>
            <a:r>
              <a:rPr lang="en-US" sz="3118" b="1" dirty="0">
                <a:solidFill>
                  <a:srgbClr val="FF0000"/>
                </a:solidFill>
                <a:latin typeface="Verdana" panose="020B0604030504040204" pitchFamily="34" charset="0"/>
                <a:ea typeface="Verdana" panose="020B0604030504040204" pitchFamily="34" charset="0"/>
              </a:rPr>
              <a:t>PEB0101</a:t>
            </a:r>
          </a:p>
        </p:txBody>
      </p:sp>
      <p:pic>
        <p:nvPicPr>
          <p:cNvPr id="64" name="Picture 63"/>
          <p:cNvPicPr>
            <a:picLocks noChangeAspect="1"/>
          </p:cNvPicPr>
          <p:nvPr/>
        </p:nvPicPr>
        <p:blipFill rotWithShape="1">
          <a:blip r:embed="rId6" cstate="print">
            <a:extLst>
              <a:ext uri="{28A0092B-C50C-407E-A947-70E740481C1C}">
                <a14:useLocalDpi xmlns:a14="http://schemas.microsoft.com/office/drawing/2010/main" val="0"/>
              </a:ext>
            </a:extLst>
          </a:blip>
          <a:srcRect l="-24850" t="-57245" r="-24850" b="-48690"/>
          <a:stretch/>
        </p:blipFill>
        <p:spPr>
          <a:xfrm>
            <a:off x="36549367" y="101310"/>
            <a:ext cx="6237198" cy="3462803"/>
          </a:xfrm>
          <a:prstGeom prst="rect">
            <a:avLst/>
          </a:prstGeom>
        </p:spPr>
      </p:pic>
      <p:sp>
        <p:nvSpPr>
          <p:cNvPr id="71" name="TextBox 2"/>
          <p:cNvSpPr txBox="1">
            <a:spLocks noChangeArrowheads="1"/>
          </p:cNvSpPr>
          <p:nvPr/>
        </p:nvSpPr>
        <p:spPr bwMode="auto">
          <a:xfrm>
            <a:off x="13336775" y="5354764"/>
            <a:ext cx="4948827" cy="509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400">
                <a:solidFill>
                  <a:schemeClr val="tx1"/>
                </a:solidFill>
                <a:latin typeface="Arial" charset="0"/>
              </a:defRPr>
            </a:lvl1pPr>
            <a:lvl2pPr marL="742950" indent="-285750" eaLnBrk="0" hangingPunct="0">
              <a:spcBef>
                <a:spcPct val="20000"/>
              </a:spcBef>
              <a:buChar char="–"/>
              <a:defRPr sz="127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8700">
                <a:solidFill>
                  <a:schemeClr val="tx1"/>
                </a:solidFill>
                <a:latin typeface="Arial" charset="0"/>
              </a:defRPr>
            </a:lvl4pPr>
            <a:lvl5pPr marL="2057400" indent="-228600" eaLnBrk="0" hangingPunct="0">
              <a:spcBef>
                <a:spcPct val="20000"/>
              </a:spcBef>
              <a:buChar char="»"/>
              <a:defRPr sz="8700">
                <a:solidFill>
                  <a:schemeClr val="tx1"/>
                </a:solidFill>
                <a:latin typeface="Arial" charset="0"/>
              </a:defRPr>
            </a:lvl5pPr>
            <a:lvl6pPr marL="2514600" indent="-228600" eaLnBrk="0" fontAlgn="base" hangingPunct="0">
              <a:spcBef>
                <a:spcPct val="20000"/>
              </a:spcBef>
              <a:spcAft>
                <a:spcPct val="0"/>
              </a:spcAft>
              <a:buChar char="»"/>
              <a:defRPr sz="8700">
                <a:solidFill>
                  <a:schemeClr val="tx1"/>
                </a:solidFill>
                <a:latin typeface="Arial" charset="0"/>
              </a:defRPr>
            </a:lvl6pPr>
            <a:lvl7pPr marL="2971800" indent="-228600" eaLnBrk="0" fontAlgn="base" hangingPunct="0">
              <a:spcBef>
                <a:spcPct val="20000"/>
              </a:spcBef>
              <a:spcAft>
                <a:spcPct val="0"/>
              </a:spcAft>
              <a:buChar char="»"/>
              <a:defRPr sz="8700">
                <a:solidFill>
                  <a:schemeClr val="tx1"/>
                </a:solidFill>
                <a:latin typeface="Arial" charset="0"/>
              </a:defRPr>
            </a:lvl7pPr>
            <a:lvl8pPr marL="3429000" indent="-228600" eaLnBrk="0" fontAlgn="base" hangingPunct="0">
              <a:spcBef>
                <a:spcPct val="20000"/>
              </a:spcBef>
              <a:spcAft>
                <a:spcPct val="0"/>
              </a:spcAft>
              <a:buChar char="»"/>
              <a:defRPr sz="8700">
                <a:solidFill>
                  <a:schemeClr val="tx1"/>
                </a:solidFill>
                <a:latin typeface="Arial" charset="0"/>
              </a:defRPr>
            </a:lvl8pPr>
            <a:lvl9pPr marL="3886200" indent="-228600" eaLnBrk="0" fontAlgn="base" hangingPunct="0">
              <a:spcBef>
                <a:spcPct val="20000"/>
              </a:spcBef>
              <a:spcAft>
                <a:spcPct val="0"/>
              </a:spcAft>
              <a:buChar char="»"/>
              <a:defRPr sz="8700">
                <a:solidFill>
                  <a:schemeClr val="tx1"/>
                </a:solidFill>
                <a:latin typeface="Arial" charset="0"/>
              </a:defRPr>
            </a:lvl9pPr>
          </a:lstStyle>
          <a:p>
            <a:pPr eaLnBrk="1" hangingPunct="1">
              <a:spcBef>
                <a:spcPct val="0"/>
              </a:spcBef>
              <a:buFontTx/>
              <a:buNone/>
            </a:pPr>
            <a:r>
              <a:rPr lang="en-US" altLang="en-US" sz="2728" b="1" dirty="0">
                <a:latin typeface="Verdana" panose="020B0604030504040204" pitchFamily="34" charset="0"/>
                <a:ea typeface="Verdana" panose="020B0604030504040204" pitchFamily="34" charset="0"/>
              </a:rPr>
              <a:t>BD FACSseq Cell Sorting</a:t>
            </a:r>
          </a:p>
        </p:txBody>
      </p:sp>
      <p:sp>
        <p:nvSpPr>
          <p:cNvPr id="264" name="TextBox 263"/>
          <p:cNvSpPr txBox="1"/>
          <p:nvPr/>
        </p:nvSpPr>
        <p:spPr>
          <a:xfrm>
            <a:off x="12415206" y="5294783"/>
            <a:ext cx="775081" cy="569828"/>
          </a:xfrm>
          <a:prstGeom prst="rect">
            <a:avLst/>
          </a:prstGeom>
          <a:noFill/>
        </p:spPr>
        <p:txBody>
          <a:bodyPr wrap="none" rtlCol="0">
            <a:spAutoFit/>
          </a:bodyPr>
          <a:lstStyle/>
          <a:p>
            <a:r>
              <a:rPr lang="en-US" sz="3118" b="1" dirty="0">
                <a:latin typeface="Verdana" panose="020B0604030504040204" pitchFamily="34" charset="0"/>
                <a:ea typeface="Verdana" panose="020B0604030504040204" pitchFamily="34" charset="0"/>
              </a:rPr>
              <a:t>1A</a:t>
            </a:r>
          </a:p>
        </p:txBody>
      </p:sp>
      <p:sp>
        <p:nvSpPr>
          <p:cNvPr id="108" name="Rectangle 107"/>
          <p:cNvSpPr/>
          <p:nvPr/>
        </p:nvSpPr>
        <p:spPr>
          <a:xfrm>
            <a:off x="462713" y="4354535"/>
            <a:ext cx="9201990" cy="14843355"/>
          </a:xfrm>
          <a:prstGeom prst="rect">
            <a:avLst/>
          </a:prstGeom>
          <a:solidFill>
            <a:schemeClr val="bg1"/>
          </a:solidFill>
          <a:ln w="12700">
            <a:solidFill>
              <a:srgbClr val="E6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68" baseline="-25000" dirty="0">
              <a:latin typeface="Verdana" panose="020B0604030504040204" pitchFamily="34" charset="0"/>
              <a:ea typeface="Verdana" panose="020B0604030504040204" pitchFamily="34" charset="0"/>
            </a:endParaRPr>
          </a:p>
        </p:txBody>
      </p:sp>
      <p:sp>
        <p:nvSpPr>
          <p:cNvPr id="110" name="Rectangle 109"/>
          <p:cNvSpPr/>
          <p:nvPr/>
        </p:nvSpPr>
        <p:spPr>
          <a:xfrm>
            <a:off x="462713" y="19413570"/>
            <a:ext cx="9212699" cy="11622712"/>
          </a:xfrm>
          <a:prstGeom prst="rect">
            <a:avLst/>
          </a:prstGeom>
          <a:solidFill>
            <a:schemeClr val="bg1"/>
          </a:solidFill>
          <a:ln w="12700">
            <a:solidFill>
              <a:srgbClr val="E6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68" baseline="-25000" dirty="0">
              <a:latin typeface="Verdana" panose="020B0604030504040204" pitchFamily="34" charset="0"/>
              <a:ea typeface="Verdana" panose="020B0604030504040204" pitchFamily="34" charset="0"/>
            </a:endParaRPr>
          </a:p>
        </p:txBody>
      </p:sp>
      <p:sp>
        <p:nvSpPr>
          <p:cNvPr id="111" name="TextBox 110"/>
          <p:cNvSpPr txBox="1"/>
          <p:nvPr/>
        </p:nvSpPr>
        <p:spPr>
          <a:xfrm>
            <a:off x="805121" y="5467756"/>
            <a:ext cx="8446218" cy="14310649"/>
          </a:xfrm>
          <a:prstGeom prst="rect">
            <a:avLst/>
          </a:prstGeom>
          <a:noFill/>
        </p:spPr>
        <p:txBody>
          <a:bodyPr wrap="square" rtlCol="0">
            <a:spAutoFit/>
          </a:bodyPr>
          <a:lstStyle/>
          <a:p>
            <a:r>
              <a:rPr lang="en-US" sz="2339" dirty="0">
                <a:latin typeface="Verdana" panose="020B0604030504040204" pitchFamily="34" charset="0"/>
                <a:ea typeface="Verdana" panose="020B0604030504040204" pitchFamily="34" charset="0"/>
              </a:rPr>
              <a:t>CD3+CD4+ count remains one of the most important indicators in HIV/AIDS staging and patient management. BD developed a new clinical flow cytometer, the BD FACSLyric</a:t>
            </a:r>
            <a:r>
              <a:rPr lang="en-US" sz="2339" baseline="30000" dirty="0">
                <a:latin typeface="Verdana" panose="020B0604030504040204" pitchFamily="34" charset="0"/>
                <a:ea typeface="Verdana" panose="020B0604030504040204" pitchFamily="34" charset="0"/>
              </a:rPr>
              <a:t>TM</a:t>
            </a:r>
            <a:r>
              <a:rPr lang="en-US" sz="2339" dirty="0">
                <a:latin typeface="Verdana" panose="020B0604030504040204" pitchFamily="34" charset="0"/>
                <a:ea typeface="Verdana" panose="020B0604030504040204" pitchFamily="34" charset="0"/>
              </a:rPr>
              <a:t>, featuring streamlined workflow and standardization to help maximize cross-lab compatibility and data quality. The BD FACSPresto</a:t>
            </a:r>
            <a:r>
              <a:rPr lang="en-US" sz="2339" baseline="30000" dirty="0">
                <a:latin typeface="Verdana" panose="020B0604030504040204" pitchFamily="34" charset="0"/>
                <a:ea typeface="Verdana" panose="020B0604030504040204" pitchFamily="34" charset="0"/>
              </a:rPr>
              <a:t>TM</a:t>
            </a:r>
            <a:r>
              <a:rPr lang="en-US" sz="2339" dirty="0">
                <a:latin typeface="Verdana" panose="020B0604030504040204" pitchFamily="34" charset="0"/>
                <a:ea typeface="Verdana" panose="020B0604030504040204" pitchFamily="34" charset="0"/>
              </a:rPr>
              <a:t> System is a portable CD4 counter. The BD FACSCount</a:t>
            </a:r>
            <a:r>
              <a:rPr lang="en-US" sz="2339" baseline="30000" dirty="0">
                <a:latin typeface="Verdana" panose="020B0604030504040204" pitchFamily="34" charset="0"/>
                <a:ea typeface="Verdana" panose="020B0604030504040204" pitchFamily="34" charset="0"/>
              </a:rPr>
              <a:t>TM</a:t>
            </a:r>
            <a:r>
              <a:rPr lang="en-US" sz="2339" dirty="0">
                <a:latin typeface="Verdana" panose="020B0604030504040204" pitchFamily="34" charset="0"/>
                <a:ea typeface="Verdana" panose="020B0604030504040204" pitchFamily="34" charset="0"/>
              </a:rPr>
              <a:t> System has been used for CD4 counting worldwide for over a decade. In this study, we compare CD4 absolute count and CD4% on the BD FACSLyric, BD FACSPresto and BD FACSCount Systems. De-identified remnant HIV+ blood specimens (n = 77) were enrolled in the study. Each specimen was stained using the BD Tritest</a:t>
            </a:r>
            <a:r>
              <a:rPr lang="en-US" sz="2339" baseline="30000" dirty="0">
                <a:latin typeface="Verdana" panose="020B0604030504040204" pitchFamily="34" charset="0"/>
                <a:ea typeface="Verdana" panose="020B0604030504040204" pitchFamily="34" charset="0"/>
              </a:rPr>
              <a:t>TM</a:t>
            </a:r>
            <a:r>
              <a:rPr lang="en-US" sz="2339" dirty="0">
                <a:latin typeface="Verdana" panose="020B0604030504040204" pitchFamily="34" charset="0"/>
                <a:ea typeface="Verdana" panose="020B0604030504040204" pitchFamily="34" charset="0"/>
              </a:rPr>
              <a:t> CD3 FITC / CD4 PE / CD45 PerCP Reagent* in BD Trucount™ Tubes, the BD FACSPresto Cartridge (CD4 PE-Cy5 / CD3 APC / CD 45RA APC / CD14 PE), and the BD FACSCount Reagent (CD4 PE / CD3 PE-Cy5 and CD8 PE / CD3 PE-Cy5). The stained samples were simultaneously acquired on the three instruments. Results of CD4 count and CD4% were analyzed using linear regression. A two-by-two contingency table was used to assess agreement about CD4 cutoff at 200 cells/µL.  Linear regression results are shown in Figures 1 and 2. On each of the three instruments, seven samples presented CD4 count below 200 cells/µL, while 70 samples were above. The BD FACSLyric, FACSPresto and FACSCount Systems are designed to meet the needs of CD4 testing in central laboratories with high sample throughput, small testing laboratories and applications that need portable CD4 counters. Using 77 remnant HIV+ samples, we demonstrated consistent results in CD4 T-cell absolute count and CD4% on three different instruments.</a:t>
            </a:r>
          </a:p>
          <a:p>
            <a:endParaRPr lang="en-US" sz="2339" dirty="0">
              <a:latin typeface="Verdana" panose="020B0604030504040204" pitchFamily="34" charset="0"/>
              <a:ea typeface="Verdana" panose="020B0604030504040204" pitchFamily="34" charset="0"/>
            </a:endParaRPr>
          </a:p>
          <a:p>
            <a:r>
              <a:rPr lang="en-US" sz="2400" b="1" dirty="0">
                <a:latin typeface="Verdana" panose="020B0604030504040204" pitchFamily="34" charset="0"/>
                <a:ea typeface="Verdana" panose="020B0604030504040204" pitchFamily="34" charset="0"/>
              </a:rPr>
              <a:t>*The BD Tritest CD3/CD4/CD45 Reagent on the BD FACSLyric System is not available for sale in the USA.</a:t>
            </a:r>
          </a:p>
          <a:p>
            <a:endParaRPr lang="en-US" sz="2339" dirty="0">
              <a:latin typeface="Verdana" panose="020B0604030504040204" pitchFamily="34" charset="0"/>
              <a:ea typeface="Verdana" panose="020B0604030504040204" pitchFamily="34" charset="0"/>
            </a:endParaRPr>
          </a:p>
        </p:txBody>
      </p:sp>
      <p:sp>
        <p:nvSpPr>
          <p:cNvPr id="161" name="Rectangle 160"/>
          <p:cNvSpPr/>
          <p:nvPr/>
        </p:nvSpPr>
        <p:spPr>
          <a:xfrm>
            <a:off x="9864800" y="4380243"/>
            <a:ext cx="25273917" cy="13365427"/>
          </a:xfrm>
          <a:prstGeom prst="rect">
            <a:avLst/>
          </a:prstGeom>
          <a:solidFill>
            <a:schemeClr val="bg1"/>
          </a:solidFill>
          <a:ln w="12700">
            <a:solidFill>
              <a:srgbClr val="E6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68" baseline="-25000" dirty="0">
              <a:latin typeface="Verdana" panose="020B0604030504040204" pitchFamily="34" charset="0"/>
              <a:ea typeface="Verdana" panose="020B0604030504040204" pitchFamily="34" charset="0"/>
            </a:endParaRPr>
          </a:p>
        </p:txBody>
      </p:sp>
      <p:sp>
        <p:nvSpPr>
          <p:cNvPr id="143" name="TextBox 2"/>
          <p:cNvSpPr txBox="1">
            <a:spLocks noChangeArrowheads="1"/>
          </p:cNvSpPr>
          <p:nvPr/>
        </p:nvSpPr>
        <p:spPr bwMode="auto">
          <a:xfrm>
            <a:off x="20916814" y="19583280"/>
            <a:ext cx="5288031" cy="134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14400">
                <a:solidFill>
                  <a:schemeClr val="tx1"/>
                </a:solidFill>
                <a:latin typeface="Arial" charset="0"/>
              </a:defRPr>
            </a:lvl1pPr>
            <a:lvl2pPr marL="742950" indent="-285750" eaLnBrk="0" hangingPunct="0">
              <a:spcBef>
                <a:spcPct val="20000"/>
              </a:spcBef>
              <a:buChar char="–"/>
              <a:defRPr sz="127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8700">
                <a:solidFill>
                  <a:schemeClr val="tx1"/>
                </a:solidFill>
                <a:latin typeface="Arial" charset="0"/>
              </a:defRPr>
            </a:lvl4pPr>
            <a:lvl5pPr marL="2057400" indent="-228600" eaLnBrk="0" hangingPunct="0">
              <a:spcBef>
                <a:spcPct val="20000"/>
              </a:spcBef>
              <a:buChar char="»"/>
              <a:defRPr sz="8700">
                <a:solidFill>
                  <a:schemeClr val="tx1"/>
                </a:solidFill>
                <a:latin typeface="Arial" charset="0"/>
              </a:defRPr>
            </a:lvl5pPr>
            <a:lvl6pPr marL="2514600" indent="-228600" eaLnBrk="0" fontAlgn="base" hangingPunct="0">
              <a:spcBef>
                <a:spcPct val="20000"/>
              </a:spcBef>
              <a:spcAft>
                <a:spcPct val="0"/>
              </a:spcAft>
              <a:buChar char="»"/>
              <a:defRPr sz="8700">
                <a:solidFill>
                  <a:schemeClr val="tx1"/>
                </a:solidFill>
                <a:latin typeface="Arial" charset="0"/>
              </a:defRPr>
            </a:lvl6pPr>
            <a:lvl7pPr marL="2971800" indent="-228600" eaLnBrk="0" fontAlgn="base" hangingPunct="0">
              <a:spcBef>
                <a:spcPct val="20000"/>
              </a:spcBef>
              <a:spcAft>
                <a:spcPct val="0"/>
              </a:spcAft>
              <a:buChar char="»"/>
              <a:defRPr sz="8700">
                <a:solidFill>
                  <a:schemeClr val="tx1"/>
                </a:solidFill>
                <a:latin typeface="Arial" charset="0"/>
              </a:defRPr>
            </a:lvl7pPr>
            <a:lvl8pPr marL="3429000" indent="-228600" eaLnBrk="0" fontAlgn="base" hangingPunct="0">
              <a:spcBef>
                <a:spcPct val="20000"/>
              </a:spcBef>
              <a:spcAft>
                <a:spcPct val="0"/>
              </a:spcAft>
              <a:buChar char="»"/>
              <a:defRPr sz="8700">
                <a:solidFill>
                  <a:schemeClr val="tx1"/>
                </a:solidFill>
                <a:latin typeface="Arial" charset="0"/>
              </a:defRPr>
            </a:lvl8pPr>
            <a:lvl9pPr marL="3886200" indent="-228600" eaLnBrk="0" fontAlgn="base" hangingPunct="0">
              <a:spcBef>
                <a:spcPct val="20000"/>
              </a:spcBef>
              <a:spcAft>
                <a:spcPct val="0"/>
              </a:spcAft>
              <a:buChar char="»"/>
              <a:defRPr sz="8700">
                <a:solidFill>
                  <a:schemeClr val="tx1"/>
                </a:solidFill>
                <a:latin typeface="Arial" charset="0"/>
              </a:defRPr>
            </a:lvl9pPr>
          </a:lstStyle>
          <a:p>
            <a:pPr algn="ctr" eaLnBrk="1" hangingPunct="1">
              <a:spcBef>
                <a:spcPct val="0"/>
              </a:spcBef>
              <a:buFontTx/>
              <a:buNone/>
            </a:pPr>
            <a:r>
              <a:rPr lang="en-US" altLang="en-US" sz="2728" b="1" dirty="0">
                <a:latin typeface="Verdana" panose="020B0604030504040204" pitchFamily="34" charset="0"/>
                <a:ea typeface="Verdana" panose="020B0604030504040204" pitchFamily="34" charset="0"/>
              </a:rPr>
              <a:t>Relative Protein Expression of CD44 and Her2/Neu</a:t>
            </a:r>
          </a:p>
        </p:txBody>
      </p:sp>
      <p:sp>
        <p:nvSpPr>
          <p:cNvPr id="121" name="Text Box 152"/>
          <p:cNvSpPr txBox="1">
            <a:spLocks noChangeArrowheads="1"/>
          </p:cNvSpPr>
          <p:nvPr/>
        </p:nvSpPr>
        <p:spPr bwMode="auto">
          <a:xfrm>
            <a:off x="9864800" y="31221701"/>
            <a:ext cx="3861123" cy="56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Arial" charset="0"/>
                <a:ea typeface="ヒラギノ角ゴ Pro W3" charset="0"/>
                <a:cs typeface="ヒラギノ角ゴ Pro W3" charset="0"/>
              </a:defRPr>
            </a:lvl1pPr>
            <a:lvl2pPr marL="37931725" indent="-37474525">
              <a:defRPr sz="900">
                <a:solidFill>
                  <a:schemeClr val="tx1"/>
                </a:solidFill>
                <a:latin typeface="Arial" charset="0"/>
                <a:ea typeface="ヒラギノ角ゴ Pro W3" charset="0"/>
                <a:cs typeface="ヒラギノ角ゴ Pro W3" charset="0"/>
              </a:defRPr>
            </a:lvl2pPr>
            <a:lvl3pPr>
              <a:defRPr sz="900">
                <a:solidFill>
                  <a:schemeClr val="tx1"/>
                </a:solidFill>
                <a:latin typeface="Arial" charset="0"/>
                <a:ea typeface="ヒラギノ角ゴ Pro W3" charset="0"/>
                <a:cs typeface="ヒラギノ角ゴ Pro W3" charset="0"/>
              </a:defRPr>
            </a:lvl3pPr>
            <a:lvl4pPr>
              <a:defRPr sz="900">
                <a:solidFill>
                  <a:schemeClr val="tx1"/>
                </a:solidFill>
                <a:latin typeface="Arial" charset="0"/>
                <a:ea typeface="ヒラギノ角ゴ Pro W3" charset="0"/>
                <a:cs typeface="ヒラギノ角ゴ Pro W3" charset="0"/>
              </a:defRPr>
            </a:lvl4pPr>
            <a:lvl5pPr>
              <a:defRPr sz="9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9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9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9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900">
                <a:solidFill>
                  <a:schemeClr val="tx1"/>
                </a:solidFill>
                <a:latin typeface="Arial" charset="0"/>
                <a:ea typeface="ヒラギノ角ゴ Pro W3" charset="0"/>
                <a:cs typeface="ヒラギノ角ゴ Pro W3" charset="0"/>
              </a:defRPr>
            </a:lvl9pPr>
          </a:lstStyle>
          <a:p>
            <a:pPr algn="ctr"/>
            <a:r>
              <a:rPr lang="en-US" sz="3118" b="1" dirty="0">
                <a:latin typeface="Verdana" panose="020B0604030504040204" pitchFamily="34" charset="0"/>
                <a:ea typeface="Verdana" panose="020B0604030504040204" pitchFamily="34" charset="0"/>
                <a:cs typeface="Verdana"/>
              </a:rPr>
              <a:t>BD Life Sciences</a:t>
            </a:r>
            <a:endParaRPr lang="en-US" sz="3118" dirty="0">
              <a:latin typeface="Verdana" panose="020B0604030504040204" pitchFamily="34" charset="0"/>
              <a:ea typeface="Verdana" panose="020B0604030504040204" pitchFamily="34" charset="0"/>
              <a:cs typeface="Verdana"/>
            </a:endParaRPr>
          </a:p>
        </p:txBody>
      </p:sp>
      <p:sp>
        <p:nvSpPr>
          <p:cNvPr id="134" name="Text Box 153"/>
          <p:cNvSpPr txBox="1">
            <a:spLocks noChangeArrowheads="1"/>
          </p:cNvSpPr>
          <p:nvPr/>
        </p:nvSpPr>
        <p:spPr bwMode="auto">
          <a:xfrm>
            <a:off x="24198442" y="31216129"/>
            <a:ext cx="5849824" cy="56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charset="0"/>
                <a:ea typeface="ヒラギノ角ゴ Pro W3" charset="0"/>
                <a:cs typeface="ヒラギノ角ゴ Pro W3" charset="0"/>
              </a:defRPr>
            </a:lvl1pPr>
            <a:lvl2pPr marL="37931725" indent="-37474525">
              <a:defRPr sz="900">
                <a:solidFill>
                  <a:schemeClr val="tx1"/>
                </a:solidFill>
                <a:latin typeface="Arial" charset="0"/>
                <a:ea typeface="ヒラギノ角ゴ Pro W3" charset="0"/>
                <a:cs typeface="ヒラギノ角ゴ Pro W3" charset="0"/>
              </a:defRPr>
            </a:lvl2pPr>
            <a:lvl3pPr>
              <a:defRPr sz="900">
                <a:solidFill>
                  <a:schemeClr val="tx1"/>
                </a:solidFill>
                <a:latin typeface="Arial" charset="0"/>
                <a:ea typeface="ヒラギノ角ゴ Pro W3" charset="0"/>
                <a:cs typeface="ヒラギノ角ゴ Pro W3" charset="0"/>
              </a:defRPr>
            </a:lvl3pPr>
            <a:lvl4pPr>
              <a:defRPr sz="900">
                <a:solidFill>
                  <a:schemeClr val="tx1"/>
                </a:solidFill>
                <a:latin typeface="Arial" charset="0"/>
                <a:ea typeface="ヒラギノ角ゴ Pro W3" charset="0"/>
                <a:cs typeface="ヒラギノ角ゴ Pro W3" charset="0"/>
              </a:defRPr>
            </a:lvl4pPr>
            <a:lvl5pPr>
              <a:defRPr sz="9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9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9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9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900">
                <a:solidFill>
                  <a:schemeClr val="tx1"/>
                </a:solidFill>
                <a:latin typeface="Arial" charset="0"/>
                <a:ea typeface="ヒラギノ角ゴ Pro W3" charset="0"/>
                <a:cs typeface="ヒラギノ角ゴ Pro W3" charset="0"/>
              </a:defRPr>
            </a:lvl9pPr>
          </a:lstStyle>
          <a:p>
            <a:r>
              <a:rPr lang="en-US" sz="3118" dirty="0">
                <a:latin typeface="Verdana" panose="020B0604030504040204" pitchFamily="34" charset="0"/>
                <a:ea typeface="Verdana" panose="020B0604030504040204" pitchFamily="34" charset="0"/>
                <a:cs typeface="Verdana"/>
              </a:rPr>
              <a:t>Visit </a:t>
            </a:r>
            <a:r>
              <a:rPr lang="en-US" sz="3118" b="1" dirty="0">
                <a:latin typeface="Verdana" panose="020B0604030504040204" pitchFamily="34" charset="0"/>
                <a:ea typeface="Verdana" panose="020B0604030504040204" pitchFamily="34" charset="0"/>
                <a:cs typeface="Verdana"/>
              </a:rPr>
              <a:t>bdbiosciences.com</a:t>
            </a:r>
          </a:p>
        </p:txBody>
      </p:sp>
      <p:sp>
        <p:nvSpPr>
          <p:cNvPr id="147" name="Rectangle 98"/>
          <p:cNvSpPr>
            <a:spLocks noChangeArrowheads="1"/>
          </p:cNvSpPr>
          <p:nvPr/>
        </p:nvSpPr>
        <p:spPr bwMode="auto">
          <a:xfrm>
            <a:off x="14491316" y="31243311"/>
            <a:ext cx="8796110" cy="56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118" b="1" dirty="0">
                <a:latin typeface="Verdana" panose="020B0604030504040204" pitchFamily="34" charset="0"/>
                <a:ea typeface="Verdana" panose="020B0604030504040204" pitchFamily="34" charset="0"/>
                <a:cs typeface="Verdana"/>
              </a:rPr>
              <a:t>2350 Qume Drive, San Jose, CA 95131</a:t>
            </a:r>
          </a:p>
        </p:txBody>
      </p:sp>
      <p:sp>
        <p:nvSpPr>
          <p:cNvPr id="68" name="Rectangle 67"/>
          <p:cNvSpPr/>
          <p:nvPr/>
        </p:nvSpPr>
        <p:spPr>
          <a:xfrm>
            <a:off x="9875045" y="17869343"/>
            <a:ext cx="25263672" cy="13166938"/>
          </a:xfrm>
          <a:prstGeom prst="rect">
            <a:avLst/>
          </a:prstGeom>
          <a:solidFill>
            <a:schemeClr val="bg1"/>
          </a:solidFill>
          <a:ln w="12700">
            <a:solidFill>
              <a:srgbClr val="E6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168" baseline="-25000" dirty="0">
                <a:latin typeface="Verdana" panose="020B0604030504040204" pitchFamily="34" charset="0"/>
                <a:ea typeface="Verdana" panose="020B0604030504040204" pitchFamily="34" charset="0"/>
              </a:rPr>
              <a:t>+</a:t>
            </a:r>
          </a:p>
        </p:txBody>
      </p:sp>
      <p:sp>
        <p:nvSpPr>
          <p:cNvPr id="90" name="TextBox 89"/>
          <p:cNvSpPr txBox="1"/>
          <p:nvPr/>
        </p:nvSpPr>
        <p:spPr>
          <a:xfrm>
            <a:off x="10234895" y="7285344"/>
            <a:ext cx="2196528" cy="509847"/>
          </a:xfrm>
          <a:prstGeom prst="rect">
            <a:avLst/>
          </a:prstGeom>
          <a:noFill/>
        </p:spPr>
        <p:txBody>
          <a:bodyPr wrap="none" rtlCol="0">
            <a:spAutoFit/>
          </a:bodyPr>
          <a:lstStyle/>
          <a:p>
            <a:r>
              <a:rPr lang="en-US" sz="2728" b="1" dirty="0">
                <a:solidFill>
                  <a:srgbClr val="00589D"/>
                </a:solidFill>
                <a:latin typeface="Verdana" panose="020B0604030504040204" pitchFamily="34" charset="0"/>
                <a:ea typeface="Verdana" panose="020B0604030504040204" pitchFamily="34" charset="0"/>
              </a:rPr>
              <a:t>Figure 1A.</a:t>
            </a:r>
          </a:p>
        </p:txBody>
      </p:sp>
      <p:sp>
        <p:nvSpPr>
          <p:cNvPr id="91" name="TextBox 2"/>
          <p:cNvSpPr txBox="1">
            <a:spLocks noChangeArrowheads="1"/>
          </p:cNvSpPr>
          <p:nvPr/>
        </p:nvSpPr>
        <p:spPr bwMode="auto">
          <a:xfrm>
            <a:off x="12304662" y="7295986"/>
            <a:ext cx="58583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14400">
                <a:solidFill>
                  <a:schemeClr val="tx1"/>
                </a:solidFill>
                <a:latin typeface="Arial" charset="0"/>
              </a:defRPr>
            </a:lvl1pPr>
            <a:lvl2pPr marL="742950" indent="-285750" eaLnBrk="0" hangingPunct="0">
              <a:spcBef>
                <a:spcPct val="20000"/>
              </a:spcBef>
              <a:buChar char="–"/>
              <a:defRPr sz="127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8700">
                <a:solidFill>
                  <a:schemeClr val="tx1"/>
                </a:solidFill>
                <a:latin typeface="Arial" charset="0"/>
              </a:defRPr>
            </a:lvl4pPr>
            <a:lvl5pPr marL="2057400" indent="-228600" eaLnBrk="0" hangingPunct="0">
              <a:spcBef>
                <a:spcPct val="20000"/>
              </a:spcBef>
              <a:buChar char="»"/>
              <a:defRPr sz="8700">
                <a:solidFill>
                  <a:schemeClr val="tx1"/>
                </a:solidFill>
                <a:latin typeface="Arial" charset="0"/>
              </a:defRPr>
            </a:lvl5pPr>
            <a:lvl6pPr marL="2514600" indent="-228600" eaLnBrk="0" fontAlgn="base" hangingPunct="0">
              <a:spcBef>
                <a:spcPct val="20000"/>
              </a:spcBef>
              <a:spcAft>
                <a:spcPct val="0"/>
              </a:spcAft>
              <a:buChar char="»"/>
              <a:defRPr sz="8700">
                <a:solidFill>
                  <a:schemeClr val="tx1"/>
                </a:solidFill>
                <a:latin typeface="Arial" charset="0"/>
              </a:defRPr>
            </a:lvl6pPr>
            <a:lvl7pPr marL="2971800" indent="-228600" eaLnBrk="0" fontAlgn="base" hangingPunct="0">
              <a:spcBef>
                <a:spcPct val="20000"/>
              </a:spcBef>
              <a:spcAft>
                <a:spcPct val="0"/>
              </a:spcAft>
              <a:buChar char="»"/>
              <a:defRPr sz="8700">
                <a:solidFill>
                  <a:schemeClr val="tx1"/>
                </a:solidFill>
                <a:latin typeface="Arial" charset="0"/>
              </a:defRPr>
            </a:lvl7pPr>
            <a:lvl8pPr marL="3429000" indent="-228600" eaLnBrk="0" fontAlgn="base" hangingPunct="0">
              <a:spcBef>
                <a:spcPct val="20000"/>
              </a:spcBef>
              <a:spcAft>
                <a:spcPct val="0"/>
              </a:spcAft>
              <a:buChar char="»"/>
              <a:defRPr sz="8700">
                <a:solidFill>
                  <a:schemeClr val="tx1"/>
                </a:solidFill>
                <a:latin typeface="Arial" charset="0"/>
              </a:defRPr>
            </a:lvl8pPr>
            <a:lvl9pPr marL="3886200" indent="-228600" eaLnBrk="0" fontAlgn="base" hangingPunct="0">
              <a:spcBef>
                <a:spcPct val="20000"/>
              </a:spcBef>
              <a:spcAft>
                <a:spcPct val="0"/>
              </a:spcAft>
              <a:buChar char="»"/>
              <a:defRPr sz="8700">
                <a:solidFill>
                  <a:schemeClr val="tx1"/>
                </a:solidFill>
                <a:latin typeface="Arial" charset="0"/>
              </a:defRPr>
            </a:lvl9pPr>
          </a:lstStyle>
          <a:p>
            <a:pPr algn="ctr" eaLnBrk="1" hangingPunct="1">
              <a:spcBef>
                <a:spcPct val="0"/>
              </a:spcBef>
              <a:buFontTx/>
              <a:buNone/>
            </a:pPr>
            <a:r>
              <a:rPr lang="en-US" altLang="en-US" sz="2400" b="1" dirty="0">
                <a:latin typeface="Verdana" panose="020B0604030504040204" pitchFamily="34" charset="0"/>
                <a:ea typeface="Verdana" panose="020B0604030504040204" pitchFamily="34" charset="0"/>
              </a:rPr>
              <a:t>Comparing CD4 Absolute Count (cells/</a:t>
            </a:r>
            <a:r>
              <a:rPr lang="en-US" altLang="en-US" sz="2400" b="1" dirty="0">
                <a:latin typeface="Symbol" panose="05050102010706020507" pitchFamily="18" charset="2"/>
                <a:ea typeface="Verdana" panose="020B0604030504040204" pitchFamily="34" charset="0"/>
              </a:rPr>
              <a:t>m</a:t>
            </a:r>
            <a:r>
              <a:rPr lang="en-US" altLang="en-US" sz="2400" b="1" dirty="0">
                <a:latin typeface="Verdana" panose="020B0604030504040204" pitchFamily="34" charset="0"/>
                <a:ea typeface="Verdana" panose="020B0604030504040204" pitchFamily="34" charset="0"/>
              </a:rPr>
              <a:t>l) on BD FACSLyric vs. FACSPresto Systems:</a:t>
            </a:r>
          </a:p>
        </p:txBody>
      </p:sp>
      <p:sp>
        <p:nvSpPr>
          <p:cNvPr id="92" name="TextBox 91"/>
          <p:cNvSpPr txBox="1"/>
          <p:nvPr/>
        </p:nvSpPr>
        <p:spPr>
          <a:xfrm>
            <a:off x="10501689" y="20757327"/>
            <a:ext cx="2196528" cy="509847"/>
          </a:xfrm>
          <a:prstGeom prst="rect">
            <a:avLst/>
          </a:prstGeom>
          <a:noFill/>
        </p:spPr>
        <p:txBody>
          <a:bodyPr wrap="none" rtlCol="0">
            <a:spAutoFit/>
          </a:bodyPr>
          <a:lstStyle/>
          <a:p>
            <a:r>
              <a:rPr lang="en-US" sz="2728" b="1" dirty="0">
                <a:solidFill>
                  <a:srgbClr val="00589D"/>
                </a:solidFill>
                <a:latin typeface="Verdana" panose="020B0604030504040204" pitchFamily="34" charset="0"/>
                <a:ea typeface="Verdana" panose="020B0604030504040204" pitchFamily="34" charset="0"/>
              </a:rPr>
              <a:t>Figure 2A.</a:t>
            </a:r>
          </a:p>
        </p:txBody>
      </p:sp>
      <p:sp>
        <p:nvSpPr>
          <p:cNvPr id="93" name="TextBox 2"/>
          <p:cNvSpPr txBox="1">
            <a:spLocks noChangeArrowheads="1"/>
          </p:cNvSpPr>
          <p:nvPr/>
        </p:nvSpPr>
        <p:spPr bwMode="auto">
          <a:xfrm>
            <a:off x="12431424" y="20822186"/>
            <a:ext cx="58948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14400">
                <a:solidFill>
                  <a:schemeClr val="tx1"/>
                </a:solidFill>
                <a:latin typeface="Arial" charset="0"/>
              </a:defRPr>
            </a:lvl1pPr>
            <a:lvl2pPr marL="742950" indent="-285750" eaLnBrk="0" hangingPunct="0">
              <a:spcBef>
                <a:spcPct val="20000"/>
              </a:spcBef>
              <a:buChar char="–"/>
              <a:defRPr sz="127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8700">
                <a:solidFill>
                  <a:schemeClr val="tx1"/>
                </a:solidFill>
                <a:latin typeface="Arial" charset="0"/>
              </a:defRPr>
            </a:lvl4pPr>
            <a:lvl5pPr marL="2057400" indent="-228600" eaLnBrk="0" hangingPunct="0">
              <a:spcBef>
                <a:spcPct val="20000"/>
              </a:spcBef>
              <a:buChar char="»"/>
              <a:defRPr sz="8700">
                <a:solidFill>
                  <a:schemeClr val="tx1"/>
                </a:solidFill>
                <a:latin typeface="Arial" charset="0"/>
              </a:defRPr>
            </a:lvl5pPr>
            <a:lvl6pPr marL="2514600" indent="-228600" eaLnBrk="0" fontAlgn="base" hangingPunct="0">
              <a:spcBef>
                <a:spcPct val="20000"/>
              </a:spcBef>
              <a:spcAft>
                <a:spcPct val="0"/>
              </a:spcAft>
              <a:buChar char="»"/>
              <a:defRPr sz="8700">
                <a:solidFill>
                  <a:schemeClr val="tx1"/>
                </a:solidFill>
                <a:latin typeface="Arial" charset="0"/>
              </a:defRPr>
            </a:lvl6pPr>
            <a:lvl7pPr marL="2971800" indent="-228600" eaLnBrk="0" fontAlgn="base" hangingPunct="0">
              <a:spcBef>
                <a:spcPct val="20000"/>
              </a:spcBef>
              <a:spcAft>
                <a:spcPct val="0"/>
              </a:spcAft>
              <a:buChar char="»"/>
              <a:defRPr sz="8700">
                <a:solidFill>
                  <a:schemeClr val="tx1"/>
                </a:solidFill>
                <a:latin typeface="Arial" charset="0"/>
              </a:defRPr>
            </a:lvl7pPr>
            <a:lvl8pPr marL="3429000" indent="-228600" eaLnBrk="0" fontAlgn="base" hangingPunct="0">
              <a:spcBef>
                <a:spcPct val="20000"/>
              </a:spcBef>
              <a:spcAft>
                <a:spcPct val="0"/>
              </a:spcAft>
              <a:buChar char="»"/>
              <a:defRPr sz="8700">
                <a:solidFill>
                  <a:schemeClr val="tx1"/>
                </a:solidFill>
                <a:latin typeface="Arial" charset="0"/>
              </a:defRPr>
            </a:lvl8pPr>
            <a:lvl9pPr marL="3886200" indent="-228600" eaLnBrk="0" fontAlgn="base" hangingPunct="0">
              <a:spcBef>
                <a:spcPct val="20000"/>
              </a:spcBef>
              <a:spcAft>
                <a:spcPct val="0"/>
              </a:spcAft>
              <a:buChar char="»"/>
              <a:defRPr sz="8700">
                <a:solidFill>
                  <a:schemeClr val="tx1"/>
                </a:solidFill>
                <a:latin typeface="Arial" charset="0"/>
              </a:defRPr>
            </a:lvl9pPr>
          </a:lstStyle>
          <a:p>
            <a:pPr algn="ctr" eaLnBrk="1" hangingPunct="1">
              <a:spcBef>
                <a:spcPct val="0"/>
              </a:spcBef>
              <a:buFontTx/>
              <a:buNone/>
            </a:pPr>
            <a:r>
              <a:rPr lang="en-US" altLang="en-US" sz="2400" b="1" dirty="0">
                <a:latin typeface="Verdana" panose="020B0604030504040204" pitchFamily="34" charset="0"/>
                <a:ea typeface="Verdana" panose="020B0604030504040204" pitchFamily="34" charset="0"/>
              </a:rPr>
              <a:t>Comparing % CD4 on BD FACSLyric vs. FACSPresto Systems:</a:t>
            </a:r>
          </a:p>
        </p:txBody>
      </p:sp>
      <p:sp>
        <p:nvSpPr>
          <p:cNvPr id="94" name="TextBox 93"/>
          <p:cNvSpPr txBox="1"/>
          <p:nvPr/>
        </p:nvSpPr>
        <p:spPr>
          <a:xfrm>
            <a:off x="32805641" y="6131422"/>
            <a:ext cx="184731" cy="572144"/>
          </a:xfrm>
          <a:prstGeom prst="rect">
            <a:avLst/>
          </a:prstGeom>
          <a:noFill/>
        </p:spPr>
        <p:txBody>
          <a:bodyPr wrap="none" rtlCol="0">
            <a:spAutoFit/>
          </a:bodyPr>
          <a:lstStyle/>
          <a:p>
            <a:endParaRPr lang="en-US" sz="3118" b="1" dirty="0">
              <a:solidFill>
                <a:srgbClr val="00589D"/>
              </a:solidFill>
              <a:latin typeface="Verdana" panose="020B0604030504040204" pitchFamily="34" charset="0"/>
              <a:ea typeface="Verdana" panose="020B0604030504040204" pitchFamily="34" charset="0"/>
            </a:endParaRPr>
          </a:p>
        </p:txBody>
      </p:sp>
      <p:sp>
        <p:nvSpPr>
          <p:cNvPr id="40" name="AutoShape 941">
            <a:extLst>
              <a:ext uri="{FF2B5EF4-FFF2-40B4-BE49-F238E27FC236}">
                <a16:creationId xmlns:a16="http://schemas.microsoft.com/office/drawing/2014/main" id="{AF9B89C0-AB7B-4AFD-8448-3BC83A2005E9}"/>
              </a:ext>
            </a:extLst>
          </p:cNvPr>
          <p:cNvSpPr>
            <a:spLocks noChangeArrowheads="1"/>
          </p:cNvSpPr>
          <p:nvPr/>
        </p:nvSpPr>
        <p:spPr bwMode="auto">
          <a:xfrm>
            <a:off x="10234894" y="4516090"/>
            <a:ext cx="24738499" cy="2137103"/>
          </a:xfrm>
          <a:prstGeom prst="roundRect">
            <a:avLst>
              <a:gd name="adj" fmla="val 16667"/>
            </a:avLst>
          </a:prstGeom>
          <a:gradFill rotWithShape="1">
            <a:gsLst>
              <a:gs pos="50000">
                <a:srgbClr val="164891">
                  <a:alpha val="50000"/>
                </a:srgbClr>
              </a:gs>
              <a:gs pos="100000">
                <a:srgbClr val="E7EFF7"/>
              </a:gs>
            </a:gsLst>
            <a:lin ang="5400000" scaled="1"/>
          </a:gradFill>
          <a:ln w="9525">
            <a:solidFill>
              <a:srgbClr val="000000"/>
            </a:solidFill>
            <a:round/>
            <a:headEnd/>
            <a:tailEnd/>
          </a:ln>
        </p:spPr>
        <p:txBody>
          <a:bodyPr wrap="none" lIns="103950" tIns="51975" rIns="103950" bIns="51975" anchor="ctr"/>
          <a:lstStyle>
            <a:lvl1pPr eaLnBrk="0" hangingPunct="0">
              <a:defRPr sz="8800">
                <a:solidFill>
                  <a:schemeClr val="tx1"/>
                </a:solidFill>
                <a:latin typeface="Arial" charset="0"/>
              </a:defRPr>
            </a:lvl1pPr>
            <a:lvl2pPr marL="742950" indent="-285750" eaLnBrk="0" hangingPunct="0">
              <a:defRPr sz="8800">
                <a:solidFill>
                  <a:schemeClr val="tx1"/>
                </a:solidFill>
                <a:latin typeface="Arial" charset="0"/>
              </a:defRPr>
            </a:lvl2pPr>
            <a:lvl3pPr marL="1143000" indent="-228600" eaLnBrk="0" hangingPunct="0">
              <a:defRPr sz="8800">
                <a:solidFill>
                  <a:schemeClr val="tx1"/>
                </a:solidFill>
                <a:latin typeface="Arial" charset="0"/>
              </a:defRPr>
            </a:lvl3pPr>
            <a:lvl4pPr marL="1600200" indent="-228600" eaLnBrk="0" hangingPunct="0">
              <a:defRPr sz="8800">
                <a:solidFill>
                  <a:schemeClr val="tx1"/>
                </a:solidFill>
                <a:latin typeface="Arial" charset="0"/>
              </a:defRPr>
            </a:lvl4pPr>
            <a:lvl5pPr marL="2057400" indent="-228600" eaLnBrk="0" hangingPunct="0">
              <a:defRPr sz="8800">
                <a:solidFill>
                  <a:schemeClr val="tx1"/>
                </a:solidFill>
                <a:latin typeface="Arial" charset="0"/>
              </a:defRPr>
            </a:lvl5pPr>
            <a:lvl6pPr marL="2514600" indent="-228600" eaLnBrk="0" fontAlgn="base" hangingPunct="0">
              <a:spcBef>
                <a:spcPct val="0"/>
              </a:spcBef>
              <a:spcAft>
                <a:spcPct val="0"/>
              </a:spcAft>
              <a:defRPr sz="8800">
                <a:solidFill>
                  <a:schemeClr val="tx1"/>
                </a:solidFill>
                <a:latin typeface="Arial" charset="0"/>
              </a:defRPr>
            </a:lvl6pPr>
            <a:lvl7pPr marL="2971800" indent="-228600" eaLnBrk="0" fontAlgn="base" hangingPunct="0">
              <a:spcBef>
                <a:spcPct val="0"/>
              </a:spcBef>
              <a:spcAft>
                <a:spcPct val="0"/>
              </a:spcAft>
              <a:defRPr sz="8800">
                <a:solidFill>
                  <a:schemeClr val="tx1"/>
                </a:solidFill>
                <a:latin typeface="Arial" charset="0"/>
              </a:defRPr>
            </a:lvl7pPr>
            <a:lvl8pPr marL="3429000" indent="-228600" eaLnBrk="0" fontAlgn="base" hangingPunct="0">
              <a:spcBef>
                <a:spcPct val="0"/>
              </a:spcBef>
              <a:spcAft>
                <a:spcPct val="0"/>
              </a:spcAft>
              <a:defRPr sz="8800">
                <a:solidFill>
                  <a:schemeClr val="tx1"/>
                </a:solidFill>
                <a:latin typeface="Arial" charset="0"/>
              </a:defRPr>
            </a:lvl8pPr>
            <a:lvl9pPr marL="3886200" indent="-228600" eaLnBrk="0" fontAlgn="base" hangingPunct="0">
              <a:spcBef>
                <a:spcPct val="0"/>
              </a:spcBef>
              <a:spcAft>
                <a:spcPct val="0"/>
              </a:spcAft>
              <a:defRPr sz="8800">
                <a:solidFill>
                  <a:schemeClr val="tx1"/>
                </a:solidFill>
                <a:latin typeface="Arial" charset="0"/>
              </a:defRPr>
            </a:lvl9pPr>
          </a:lstStyle>
          <a:p>
            <a:pPr defTabSz="890991" fontAlgn="base">
              <a:spcBef>
                <a:spcPct val="0"/>
              </a:spcBef>
              <a:spcAft>
                <a:spcPts val="1754"/>
              </a:spcAft>
            </a:pPr>
            <a:r>
              <a:rPr lang="en-US" sz="4287" b="1" u="sng" dirty="0">
                <a:solidFill>
                  <a:srgbClr val="00589D"/>
                </a:solidFill>
                <a:latin typeface="Verdana" panose="020B0604030504040204" pitchFamily="34" charset="0"/>
                <a:ea typeface="Verdana" panose="020B0604030504040204" pitchFamily="34" charset="0"/>
              </a:rPr>
              <a:t>Results (1). Pair-Wise Comparisons of CD4 Absolute Counts on BD FACSLyric, </a:t>
            </a:r>
          </a:p>
          <a:p>
            <a:pPr defTabSz="890991" fontAlgn="base">
              <a:spcBef>
                <a:spcPct val="0"/>
              </a:spcBef>
              <a:spcAft>
                <a:spcPts val="1754"/>
              </a:spcAft>
            </a:pPr>
            <a:r>
              <a:rPr lang="en-US" sz="4287" b="1" u="sng" dirty="0">
                <a:solidFill>
                  <a:srgbClr val="00589D"/>
                </a:solidFill>
                <a:latin typeface="Verdana" panose="020B0604030504040204" pitchFamily="34" charset="0"/>
                <a:ea typeface="Verdana" panose="020B0604030504040204" pitchFamily="34" charset="0"/>
              </a:rPr>
              <a:t>FACSCount and FACSPresto Systems:</a:t>
            </a:r>
          </a:p>
        </p:txBody>
      </p:sp>
      <p:sp>
        <p:nvSpPr>
          <p:cNvPr id="42" name="AutoShape 941">
            <a:extLst>
              <a:ext uri="{FF2B5EF4-FFF2-40B4-BE49-F238E27FC236}">
                <a16:creationId xmlns:a16="http://schemas.microsoft.com/office/drawing/2014/main" id="{0739B64A-011A-4404-9969-F0967C0D3714}"/>
              </a:ext>
            </a:extLst>
          </p:cNvPr>
          <p:cNvSpPr>
            <a:spLocks noChangeArrowheads="1"/>
          </p:cNvSpPr>
          <p:nvPr/>
        </p:nvSpPr>
        <p:spPr bwMode="auto">
          <a:xfrm>
            <a:off x="10234894" y="18101524"/>
            <a:ext cx="24738499" cy="2037365"/>
          </a:xfrm>
          <a:prstGeom prst="roundRect">
            <a:avLst>
              <a:gd name="adj" fmla="val 16667"/>
            </a:avLst>
          </a:prstGeom>
          <a:gradFill rotWithShape="1">
            <a:gsLst>
              <a:gs pos="50000">
                <a:srgbClr val="164891">
                  <a:alpha val="50000"/>
                </a:srgbClr>
              </a:gs>
              <a:gs pos="100000">
                <a:srgbClr val="E7EFF7"/>
              </a:gs>
            </a:gsLst>
            <a:lin ang="5400000" scaled="1"/>
          </a:gradFill>
          <a:ln w="9525">
            <a:solidFill>
              <a:srgbClr val="000000"/>
            </a:solidFill>
            <a:round/>
            <a:headEnd/>
            <a:tailEnd/>
          </a:ln>
        </p:spPr>
        <p:txBody>
          <a:bodyPr wrap="none" lIns="103950" tIns="51975" rIns="103950" bIns="51975" anchor="ctr"/>
          <a:lstStyle>
            <a:lvl1pPr eaLnBrk="0" hangingPunct="0">
              <a:defRPr sz="8800">
                <a:solidFill>
                  <a:schemeClr val="tx1"/>
                </a:solidFill>
                <a:latin typeface="Arial" charset="0"/>
              </a:defRPr>
            </a:lvl1pPr>
            <a:lvl2pPr marL="742950" indent="-285750" eaLnBrk="0" hangingPunct="0">
              <a:defRPr sz="8800">
                <a:solidFill>
                  <a:schemeClr val="tx1"/>
                </a:solidFill>
                <a:latin typeface="Arial" charset="0"/>
              </a:defRPr>
            </a:lvl2pPr>
            <a:lvl3pPr marL="1143000" indent="-228600" eaLnBrk="0" hangingPunct="0">
              <a:defRPr sz="8800">
                <a:solidFill>
                  <a:schemeClr val="tx1"/>
                </a:solidFill>
                <a:latin typeface="Arial" charset="0"/>
              </a:defRPr>
            </a:lvl3pPr>
            <a:lvl4pPr marL="1600200" indent="-228600" eaLnBrk="0" hangingPunct="0">
              <a:defRPr sz="8800">
                <a:solidFill>
                  <a:schemeClr val="tx1"/>
                </a:solidFill>
                <a:latin typeface="Arial" charset="0"/>
              </a:defRPr>
            </a:lvl4pPr>
            <a:lvl5pPr marL="2057400" indent="-228600" eaLnBrk="0" hangingPunct="0">
              <a:defRPr sz="8800">
                <a:solidFill>
                  <a:schemeClr val="tx1"/>
                </a:solidFill>
                <a:latin typeface="Arial" charset="0"/>
              </a:defRPr>
            </a:lvl5pPr>
            <a:lvl6pPr marL="2514600" indent="-228600" eaLnBrk="0" fontAlgn="base" hangingPunct="0">
              <a:spcBef>
                <a:spcPct val="0"/>
              </a:spcBef>
              <a:spcAft>
                <a:spcPct val="0"/>
              </a:spcAft>
              <a:defRPr sz="8800">
                <a:solidFill>
                  <a:schemeClr val="tx1"/>
                </a:solidFill>
                <a:latin typeface="Arial" charset="0"/>
              </a:defRPr>
            </a:lvl6pPr>
            <a:lvl7pPr marL="2971800" indent="-228600" eaLnBrk="0" fontAlgn="base" hangingPunct="0">
              <a:spcBef>
                <a:spcPct val="0"/>
              </a:spcBef>
              <a:spcAft>
                <a:spcPct val="0"/>
              </a:spcAft>
              <a:defRPr sz="8800">
                <a:solidFill>
                  <a:schemeClr val="tx1"/>
                </a:solidFill>
                <a:latin typeface="Arial" charset="0"/>
              </a:defRPr>
            </a:lvl7pPr>
            <a:lvl8pPr marL="3429000" indent="-228600" eaLnBrk="0" fontAlgn="base" hangingPunct="0">
              <a:spcBef>
                <a:spcPct val="0"/>
              </a:spcBef>
              <a:spcAft>
                <a:spcPct val="0"/>
              </a:spcAft>
              <a:defRPr sz="8800">
                <a:solidFill>
                  <a:schemeClr val="tx1"/>
                </a:solidFill>
                <a:latin typeface="Arial" charset="0"/>
              </a:defRPr>
            </a:lvl8pPr>
            <a:lvl9pPr marL="3886200" indent="-228600" eaLnBrk="0" fontAlgn="base" hangingPunct="0">
              <a:spcBef>
                <a:spcPct val="0"/>
              </a:spcBef>
              <a:spcAft>
                <a:spcPct val="0"/>
              </a:spcAft>
              <a:defRPr sz="8800">
                <a:solidFill>
                  <a:schemeClr val="tx1"/>
                </a:solidFill>
                <a:latin typeface="Arial" charset="0"/>
              </a:defRPr>
            </a:lvl9pPr>
          </a:lstStyle>
          <a:p>
            <a:pPr>
              <a:spcAft>
                <a:spcPts val="1754"/>
              </a:spcAft>
            </a:pPr>
            <a:r>
              <a:rPr lang="en-US" sz="4287" b="1" u="sng" dirty="0">
                <a:solidFill>
                  <a:srgbClr val="00589D"/>
                </a:solidFill>
                <a:latin typeface="Verdana" panose="020B0604030504040204" pitchFamily="34" charset="0"/>
                <a:ea typeface="Verdana" panose="020B0604030504040204" pitchFamily="34" charset="0"/>
              </a:rPr>
              <a:t>Results (2). Pair-Wise Comparisons of Percent CD4 Outputs on BD FACSLyric, </a:t>
            </a:r>
          </a:p>
          <a:p>
            <a:pPr>
              <a:spcAft>
                <a:spcPts val="1754"/>
              </a:spcAft>
            </a:pPr>
            <a:r>
              <a:rPr lang="en-US" sz="4287" b="1" u="sng" dirty="0">
                <a:solidFill>
                  <a:srgbClr val="00589D"/>
                </a:solidFill>
                <a:latin typeface="Verdana" panose="020B0604030504040204" pitchFamily="34" charset="0"/>
                <a:ea typeface="Verdana" panose="020B0604030504040204" pitchFamily="34" charset="0"/>
              </a:rPr>
              <a:t>FACSCount and FACSPresto Systems:</a:t>
            </a:r>
          </a:p>
        </p:txBody>
      </p:sp>
      <p:sp>
        <p:nvSpPr>
          <p:cNvPr id="43" name="AutoShape 941">
            <a:extLst>
              <a:ext uri="{FF2B5EF4-FFF2-40B4-BE49-F238E27FC236}">
                <a16:creationId xmlns:a16="http://schemas.microsoft.com/office/drawing/2014/main" id="{DE66DBE2-F227-48C1-BA98-E2751DF16293}"/>
              </a:ext>
            </a:extLst>
          </p:cNvPr>
          <p:cNvSpPr>
            <a:spLocks noChangeArrowheads="1"/>
          </p:cNvSpPr>
          <p:nvPr/>
        </p:nvSpPr>
        <p:spPr bwMode="auto">
          <a:xfrm>
            <a:off x="619371" y="19625853"/>
            <a:ext cx="8915180" cy="859802"/>
          </a:xfrm>
          <a:prstGeom prst="roundRect">
            <a:avLst>
              <a:gd name="adj" fmla="val 16667"/>
            </a:avLst>
          </a:prstGeom>
          <a:gradFill rotWithShape="1">
            <a:gsLst>
              <a:gs pos="50000">
                <a:srgbClr val="164891">
                  <a:alpha val="50000"/>
                </a:srgbClr>
              </a:gs>
              <a:gs pos="100000">
                <a:srgbClr val="E7EFF7"/>
              </a:gs>
            </a:gsLst>
            <a:lin ang="5400000" scaled="1"/>
          </a:gradFill>
          <a:ln w="9525">
            <a:solidFill>
              <a:srgbClr val="000000"/>
            </a:solidFill>
            <a:round/>
            <a:headEnd/>
            <a:tailEnd/>
          </a:ln>
        </p:spPr>
        <p:txBody>
          <a:bodyPr wrap="none" lIns="103950" tIns="51975" rIns="103950" bIns="51975" anchor="ctr"/>
          <a:lstStyle>
            <a:lvl1pPr eaLnBrk="0" hangingPunct="0">
              <a:defRPr sz="8800">
                <a:solidFill>
                  <a:schemeClr val="tx1"/>
                </a:solidFill>
                <a:latin typeface="Arial" charset="0"/>
              </a:defRPr>
            </a:lvl1pPr>
            <a:lvl2pPr marL="742950" indent="-285750" eaLnBrk="0" hangingPunct="0">
              <a:defRPr sz="8800">
                <a:solidFill>
                  <a:schemeClr val="tx1"/>
                </a:solidFill>
                <a:latin typeface="Arial" charset="0"/>
              </a:defRPr>
            </a:lvl2pPr>
            <a:lvl3pPr marL="1143000" indent="-228600" eaLnBrk="0" hangingPunct="0">
              <a:defRPr sz="8800">
                <a:solidFill>
                  <a:schemeClr val="tx1"/>
                </a:solidFill>
                <a:latin typeface="Arial" charset="0"/>
              </a:defRPr>
            </a:lvl3pPr>
            <a:lvl4pPr marL="1600200" indent="-228600" eaLnBrk="0" hangingPunct="0">
              <a:defRPr sz="8800">
                <a:solidFill>
                  <a:schemeClr val="tx1"/>
                </a:solidFill>
                <a:latin typeface="Arial" charset="0"/>
              </a:defRPr>
            </a:lvl4pPr>
            <a:lvl5pPr marL="2057400" indent="-228600" eaLnBrk="0" hangingPunct="0">
              <a:defRPr sz="8800">
                <a:solidFill>
                  <a:schemeClr val="tx1"/>
                </a:solidFill>
                <a:latin typeface="Arial" charset="0"/>
              </a:defRPr>
            </a:lvl5pPr>
            <a:lvl6pPr marL="2514600" indent="-228600" eaLnBrk="0" fontAlgn="base" hangingPunct="0">
              <a:spcBef>
                <a:spcPct val="0"/>
              </a:spcBef>
              <a:spcAft>
                <a:spcPct val="0"/>
              </a:spcAft>
              <a:defRPr sz="8800">
                <a:solidFill>
                  <a:schemeClr val="tx1"/>
                </a:solidFill>
                <a:latin typeface="Arial" charset="0"/>
              </a:defRPr>
            </a:lvl6pPr>
            <a:lvl7pPr marL="2971800" indent="-228600" eaLnBrk="0" fontAlgn="base" hangingPunct="0">
              <a:spcBef>
                <a:spcPct val="0"/>
              </a:spcBef>
              <a:spcAft>
                <a:spcPct val="0"/>
              </a:spcAft>
              <a:defRPr sz="8800">
                <a:solidFill>
                  <a:schemeClr val="tx1"/>
                </a:solidFill>
                <a:latin typeface="Arial" charset="0"/>
              </a:defRPr>
            </a:lvl7pPr>
            <a:lvl8pPr marL="3429000" indent="-228600" eaLnBrk="0" fontAlgn="base" hangingPunct="0">
              <a:spcBef>
                <a:spcPct val="0"/>
              </a:spcBef>
              <a:spcAft>
                <a:spcPct val="0"/>
              </a:spcAft>
              <a:defRPr sz="8800">
                <a:solidFill>
                  <a:schemeClr val="tx1"/>
                </a:solidFill>
                <a:latin typeface="Arial" charset="0"/>
              </a:defRPr>
            </a:lvl8pPr>
            <a:lvl9pPr marL="3886200" indent="-228600" eaLnBrk="0" fontAlgn="base" hangingPunct="0">
              <a:spcBef>
                <a:spcPct val="0"/>
              </a:spcBef>
              <a:spcAft>
                <a:spcPct val="0"/>
              </a:spcAft>
              <a:defRPr sz="8800">
                <a:solidFill>
                  <a:schemeClr val="tx1"/>
                </a:solidFill>
                <a:latin typeface="Arial" charset="0"/>
              </a:defRPr>
            </a:lvl9pPr>
          </a:lstStyle>
          <a:p>
            <a:pPr>
              <a:spcAft>
                <a:spcPts val="1754"/>
              </a:spcAft>
            </a:pPr>
            <a:r>
              <a:rPr lang="en-US" sz="4677" b="1" u="sng" dirty="0">
                <a:solidFill>
                  <a:srgbClr val="00589D"/>
                </a:solidFill>
                <a:latin typeface="Verdana" panose="020B0604030504040204" pitchFamily="34" charset="0"/>
                <a:ea typeface="Verdana" panose="020B0604030504040204" pitchFamily="34" charset="0"/>
              </a:rPr>
              <a:t>Methods</a:t>
            </a:r>
          </a:p>
        </p:txBody>
      </p:sp>
      <p:sp>
        <p:nvSpPr>
          <p:cNvPr id="45" name="AutoShape 941">
            <a:extLst>
              <a:ext uri="{FF2B5EF4-FFF2-40B4-BE49-F238E27FC236}">
                <a16:creationId xmlns:a16="http://schemas.microsoft.com/office/drawing/2014/main" id="{103F7F42-B80E-4506-813A-5523A8F2985E}"/>
              </a:ext>
            </a:extLst>
          </p:cNvPr>
          <p:cNvSpPr>
            <a:spLocks noChangeArrowheads="1"/>
          </p:cNvSpPr>
          <p:nvPr/>
        </p:nvSpPr>
        <p:spPr bwMode="auto">
          <a:xfrm>
            <a:off x="664569" y="4516091"/>
            <a:ext cx="8925991" cy="800473"/>
          </a:xfrm>
          <a:prstGeom prst="roundRect">
            <a:avLst>
              <a:gd name="adj" fmla="val 16667"/>
            </a:avLst>
          </a:prstGeom>
          <a:gradFill rotWithShape="1">
            <a:gsLst>
              <a:gs pos="50000">
                <a:srgbClr val="164891">
                  <a:alpha val="50000"/>
                </a:srgbClr>
              </a:gs>
              <a:gs pos="100000">
                <a:srgbClr val="E7EFF7"/>
              </a:gs>
            </a:gsLst>
            <a:lin ang="5400000" scaled="1"/>
          </a:gradFill>
          <a:ln w="9525">
            <a:solidFill>
              <a:srgbClr val="000000"/>
            </a:solidFill>
            <a:round/>
            <a:headEnd/>
            <a:tailEnd/>
          </a:ln>
        </p:spPr>
        <p:txBody>
          <a:bodyPr wrap="none" lIns="103950" tIns="51975" rIns="103950" bIns="51975" anchor="ctr"/>
          <a:lstStyle>
            <a:lvl1pPr eaLnBrk="0" hangingPunct="0">
              <a:defRPr sz="8800">
                <a:solidFill>
                  <a:schemeClr val="tx1"/>
                </a:solidFill>
                <a:latin typeface="Arial" charset="0"/>
              </a:defRPr>
            </a:lvl1pPr>
            <a:lvl2pPr marL="742950" indent="-285750" eaLnBrk="0" hangingPunct="0">
              <a:defRPr sz="8800">
                <a:solidFill>
                  <a:schemeClr val="tx1"/>
                </a:solidFill>
                <a:latin typeface="Arial" charset="0"/>
              </a:defRPr>
            </a:lvl2pPr>
            <a:lvl3pPr marL="1143000" indent="-228600" eaLnBrk="0" hangingPunct="0">
              <a:defRPr sz="8800">
                <a:solidFill>
                  <a:schemeClr val="tx1"/>
                </a:solidFill>
                <a:latin typeface="Arial" charset="0"/>
              </a:defRPr>
            </a:lvl3pPr>
            <a:lvl4pPr marL="1600200" indent="-228600" eaLnBrk="0" hangingPunct="0">
              <a:defRPr sz="8800">
                <a:solidFill>
                  <a:schemeClr val="tx1"/>
                </a:solidFill>
                <a:latin typeface="Arial" charset="0"/>
              </a:defRPr>
            </a:lvl4pPr>
            <a:lvl5pPr marL="2057400" indent="-228600" eaLnBrk="0" hangingPunct="0">
              <a:defRPr sz="8800">
                <a:solidFill>
                  <a:schemeClr val="tx1"/>
                </a:solidFill>
                <a:latin typeface="Arial" charset="0"/>
              </a:defRPr>
            </a:lvl5pPr>
            <a:lvl6pPr marL="2514600" indent="-228600" eaLnBrk="0" fontAlgn="base" hangingPunct="0">
              <a:spcBef>
                <a:spcPct val="0"/>
              </a:spcBef>
              <a:spcAft>
                <a:spcPct val="0"/>
              </a:spcAft>
              <a:defRPr sz="8800">
                <a:solidFill>
                  <a:schemeClr val="tx1"/>
                </a:solidFill>
                <a:latin typeface="Arial" charset="0"/>
              </a:defRPr>
            </a:lvl6pPr>
            <a:lvl7pPr marL="2971800" indent="-228600" eaLnBrk="0" fontAlgn="base" hangingPunct="0">
              <a:spcBef>
                <a:spcPct val="0"/>
              </a:spcBef>
              <a:spcAft>
                <a:spcPct val="0"/>
              </a:spcAft>
              <a:defRPr sz="8800">
                <a:solidFill>
                  <a:schemeClr val="tx1"/>
                </a:solidFill>
                <a:latin typeface="Arial" charset="0"/>
              </a:defRPr>
            </a:lvl7pPr>
            <a:lvl8pPr marL="3429000" indent="-228600" eaLnBrk="0" fontAlgn="base" hangingPunct="0">
              <a:spcBef>
                <a:spcPct val="0"/>
              </a:spcBef>
              <a:spcAft>
                <a:spcPct val="0"/>
              </a:spcAft>
              <a:defRPr sz="8800">
                <a:solidFill>
                  <a:schemeClr val="tx1"/>
                </a:solidFill>
                <a:latin typeface="Arial" charset="0"/>
              </a:defRPr>
            </a:lvl8pPr>
            <a:lvl9pPr marL="3886200" indent="-228600" eaLnBrk="0" fontAlgn="base" hangingPunct="0">
              <a:spcBef>
                <a:spcPct val="0"/>
              </a:spcBef>
              <a:spcAft>
                <a:spcPct val="0"/>
              </a:spcAft>
              <a:defRPr sz="8800">
                <a:solidFill>
                  <a:schemeClr val="tx1"/>
                </a:solidFill>
                <a:latin typeface="Arial" charset="0"/>
              </a:defRPr>
            </a:lvl9pPr>
          </a:lstStyle>
          <a:p>
            <a:pPr defTabSz="890991" eaLnBrk="1" fontAlgn="base" hangingPunct="1">
              <a:spcBef>
                <a:spcPct val="0"/>
              </a:spcBef>
              <a:spcAft>
                <a:spcPct val="0"/>
              </a:spcAft>
            </a:pPr>
            <a:r>
              <a:rPr lang="en-US" sz="4677" b="1" u="sng" dirty="0">
                <a:solidFill>
                  <a:srgbClr val="00589D"/>
                </a:solidFill>
                <a:latin typeface="Verdana" panose="020B0604030504040204" pitchFamily="34" charset="0"/>
                <a:ea typeface="Verdana" panose="020B0604030504040204" pitchFamily="34" charset="0"/>
              </a:rPr>
              <a:t>Abstract</a:t>
            </a:r>
          </a:p>
        </p:txBody>
      </p:sp>
      <p:sp>
        <p:nvSpPr>
          <p:cNvPr id="46" name="AutoShape 941">
            <a:extLst>
              <a:ext uri="{FF2B5EF4-FFF2-40B4-BE49-F238E27FC236}">
                <a16:creationId xmlns:a16="http://schemas.microsoft.com/office/drawing/2014/main" id="{E98071CB-EAC0-4214-BC29-946B22288354}"/>
              </a:ext>
            </a:extLst>
          </p:cNvPr>
          <p:cNvSpPr>
            <a:spLocks noChangeArrowheads="1"/>
          </p:cNvSpPr>
          <p:nvPr/>
        </p:nvSpPr>
        <p:spPr bwMode="auto">
          <a:xfrm>
            <a:off x="35386432" y="21945501"/>
            <a:ext cx="6554365" cy="886640"/>
          </a:xfrm>
          <a:prstGeom prst="roundRect">
            <a:avLst>
              <a:gd name="adj" fmla="val 16667"/>
            </a:avLst>
          </a:prstGeom>
          <a:gradFill rotWithShape="1">
            <a:gsLst>
              <a:gs pos="50000">
                <a:srgbClr val="164891">
                  <a:alpha val="50000"/>
                </a:srgbClr>
              </a:gs>
              <a:gs pos="100000">
                <a:srgbClr val="E7EFF7"/>
              </a:gs>
            </a:gsLst>
            <a:lin ang="5400000" scaled="1"/>
          </a:gradFill>
          <a:ln w="9525">
            <a:solidFill>
              <a:srgbClr val="000000"/>
            </a:solidFill>
            <a:round/>
            <a:headEnd/>
            <a:tailEnd/>
          </a:ln>
        </p:spPr>
        <p:txBody>
          <a:bodyPr wrap="none" lIns="103950" tIns="51975" rIns="103950" bIns="51975" anchor="ctr"/>
          <a:lstStyle>
            <a:lvl1pPr eaLnBrk="0" hangingPunct="0">
              <a:defRPr sz="8800">
                <a:solidFill>
                  <a:schemeClr val="tx1"/>
                </a:solidFill>
                <a:latin typeface="Arial" charset="0"/>
              </a:defRPr>
            </a:lvl1pPr>
            <a:lvl2pPr marL="742950" indent="-285750" eaLnBrk="0" hangingPunct="0">
              <a:defRPr sz="8800">
                <a:solidFill>
                  <a:schemeClr val="tx1"/>
                </a:solidFill>
                <a:latin typeface="Arial" charset="0"/>
              </a:defRPr>
            </a:lvl2pPr>
            <a:lvl3pPr marL="1143000" indent="-228600" eaLnBrk="0" hangingPunct="0">
              <a:defRPr sz="8800">
                <a:solidFill>
                  <a:schemeClr val="tx1"/>
                </a:solidFill>
                <a:latin typeface="Arial" charset="0"/>
              </a:defRPr>
            </a:lvl3pPr>
            <a:lvl4pPr marL="1600200" indent="-228600" eaLnBrk="0" hangingPunct="0">
              <a:defRPr sz="8800">
                <a:solidFill>
                  <a:schemeClr val="tx1"/>
                </a:solidFill>
                <a:latin typeface="Arial" charset="0"/>
              </a:defRPr>
            </a:lvl4pPr>
            <a:lvl5pPr marL="2057400" indent="-228600" eaLnBrk="0" hangingPunct="0">
              <a:defRPr sz="8800">
                <a:solidFill>
                  <a:schemeClr val="tx1"/>
                </a:solidFill>
                <a:latin typeface="Arial" charset="0"/>
              </a:defRPr>
            </a:lvl5pPr>
            <a:lvl6pPr marL="2514600" indent="-228600" eaLnBrk="0" fontAlgn="base" hangingPunct="0">
              <a:spcBef>
                <a:spcPct val="0"/>
              </a:spcBef>
              <a:spcAft>
                <a:spcPct val="0"/>
              </a:spcAft>
              <a:defRPr sz="8800">
                <a:solidFill>
                  <a:schemeClr val="tx1"/>
                </a:solidFill>
                <a:latin typeface="Arial" charset="0"/>
              </a:defRPr>
            </a:lvl6pPr>
            <a:lvl7pPr marL="2971800" indent="-228600" eaLnBrk="0" fontAlgn="base" hangingPunct="0">
              <a:spcBef>
                <a:spcPct val="0"/>
              </a:spcBef>
              <a:spcAft>
                <a:spcPct val="0"/>
              </a:spcAft>
              <a:defRPr sz="8800">
                <a:solidFill>
                  <a:schemeClr val="tx1"/>
                </a:solidFill>
                <a:latin typeface="Arial" charset="0"/>
              </a:defRPr>
            </a:lvl7pPr>
            <a:lvl8pPr marL="3429000" indent="-228600" eaLnBrk="0" fontAlgn="base" hangingPunct="0">
              <a:spcBef>
                <a:spcPct val="0"/>
              </a:spcBef>
              <a:spcAft>
                <a:spcPct val="0"/>
              </a:spcAft>
              <a:defRPr sz="8800">
                <a:solidFill>
                  <a:schemeClr val="tx1"/>
                </a:solidFill>
                <a:latin typeface="Arial" charset="0"/>
              </a:defRPr>
            </a:lvl8pPr>
            <a:lvl9pPr marL="3886200" indent="-228600" eaLnBrk="0" fontAlgn="base" hangingPunct="0">
              <a:spcBef>
                <a:spcPct val="0"/>
              </a:spcBef>
              <a:spcAft>
                <a:spcPct val="0"/>
              </a:spcAft>
              <a:defRPr sz="8800">
                <a:solidFill>
                  <a:schemeClr val="tx1"/>
                </a:solidFill>
                <a:latin typeface="Arial" charset="0"/>
              </a:defRPr>
            </a:lvl9pPr>
          </a:lstStyle>
          <a:p>
            <a:pPr defTabSz="890991" fontAlgn="base">
              <a:spcBef>
                <a:spcPct val="0"/>
              </a:spcBef>
              <a:spcAft>
                <a:spcPct val="0"/>
              </a:spcAft>
            </a:pPr>
            <a:r>
              <a:rPr lang="en-US" sz="4677" b="1" u="sng" dirty="0">
                <a:solidFill>
                  <a:srgbClr val="00589D"/>
                </a:solidFill>
                <a:latin typeface="Verdana" panose="020B0604030504040204" pitchFamily="34" charset="0"/>
                <a:ea typeface="Verdana" panose="020B0604030504040204" pitchFamily="34" charset="0"/>
              </a:rPr>
              <a:t>Conclusions</a:t>
            </a:r>
            <a:endParaRPr lang="en-US" sz="3508" b="1" u="sng" dirty="0">
              <a:solidFill>
                <a:srgbClr val="00589D"/>
              </a:solidFill>
              <a:latin typeface="Verdana" panose="020B0604030504040204" pitchFamily="34" charset="0"/>
              <a:ea typeface="Verdana" panose="020B0604030504040204" pitchFamily="34" charset="0"/>
            </a:endParaRPr>
          </a:p>
        </p:txBody>
      </p:sp>
      <p:sp>
        <p:nvSpPr>
          <p:cNvPr id="2" name="TextBox 1">
            <a:extLst>
              <a:ext uri="{FF2B5EF4-FFF2-40B4-BE49-F238E27FC236}">
                <a16:creationId xmlns:a16="http://schemas.microsoft.com/office/drawing/2014/main" id="{F1B6C64D-2315-455C-83AB-4EA8BEE70826}"/>
              </a:ext>
            </a:extLst>
          </p:cNvPr>
          <p:cNvSpPr txBox="1"/>
          <p:nvPr/>
        </p:nvSpPr>
        <p:spPr>
          <a:xfrm>
            <a:off x="32533227" y="31223283"/>
            <a:ext cx="3166062" cy="629811"/>
          </a:xfrm>
          <a:prstGeom prst="rect">
            <a:avLst/>
          </a:prstGeom>
          <a:noFill/>
        </p:spPr>
        <p:txBody>
          <a:bodyPr wrap="square" rtlCol="0">
            <a:spAutoFit/>
          </a:bodyPr>
          <a:lstStyle/>
          <a:p>
            <a:r>
              <a:rPr lang="en-US" sz="3508" b="1" dirty="0"/>
              <a:t>23-22832-00</a:t>
            </a:r>
          </a:p>
        </p:txBody>
      </p:sp>
      <p:sp>
        <p:nvSpPr>
          <p:cNvPr id="3" name="Rectangle 2">
            <a:extLst>
              <a:ext uri="{FF2B5EF4-FFF2-40B4-BE49-F238E27FC236}">
                <a16:creationId xmlns:a16="http://schemas.microsoft.com/office/drawing/2014/main" id="{C7F6A042-8A40-4CA0-A330-F482186AF730}"/>
              </a:ext>
            </a:extLst>
          </p:cNvPr>
          <p:cNvSpPr/>
          <p:nvPr/>
        </p:nvSpPr>
        <p:spPr>
          <a:xfrm>
            <a:off x="10235083" y="7104612"/>
            <a:ext cx="8091226" cy="7690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68" dirty="0"/>
          </a:p>
        </p:txBody>
      </p:sp>
      <p:sp>
        <p:nvSpPr>
          <p:cNvPr id="47" name="Rectangle 46">
            <a:extLst>
              <a:ext uri="{FF2B5EF4-FFF2-40B4-BE49-F238E27FC236}">
                <a16:creationId xmlns:a16="http://schemas.microsoft.com/office/drawing/2014/main" id="{4CB3686E-4A19-4906-A989-5F41552DE058}"/>
              </a:ext>
            </a:extLst>
          </p:cNvPr>
          <p:cNvSpPr/>
          <p:nvPr/>
        </p:nvSpPr>
        <p:spPr>
          <a:xfrm>
            <a:off x="10331750" y="20620449"/>
            <a:ext cx="8091226" cy="74952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68" dirty="0"/>
          </a:p>
        </p:txBody>
      </p:sp>
      <p:pic>
        <p:nvPicPr>
          <p:cNvPr id="4" name="Picture 3">
            <a:extLst>
              <a:ext uri="{FF2B5EF4-FFF2-40B4-BE49-F238E27FC236}">
                <a16:creationId xmlns:a16="http://schemas.microsoft.com/office/drawing/2014/main" id="{E4DC15B5-32BE-45B4-B2AA-FB9CE7E3A4B7}"/>
              </a:ext>
            </a:extLst>
          </p:cNvPr>
          <p:cNvPicPr>
            <a:picLocks noChangeAspect="1"/>
          </p:cNvPicPr>
          <p:nvPr/>
        </p:nvPicPr>
        <p:blipFill>
          <a:blip r:embed="rId7"/>
          <a:stretch>
            <a:fillRect/>
          </a:stretch>
        </p:blipFill>
        <p:spPr>
          <a:xfrm>
            <a:off x="10374705" y="8535987"/>
            <a:ext cx="7314532" cy="6056118"/>
          </a:xfrm>
          <a:prstGeom prst="rect">
            <a:avLst/>
          </a:prstGeom>
        </p:spPr>
      </p:pic>
      <p:sp>
        <p:nvSpPr>
          <p:cNvPr id="37" name="Rectangle 36">
            <a:extLst>
              <a:ext uri="{FF2B5EF4-FFF2-40B4-BE49-F238E27FC236}">
                <a16:creationId xmlns:a16="http://schemas.microsoft.com/office/drawing/2014/main" id="{4EBC2ACC-F05B-44E6-A9B2-0442B57590E0}"/>
              </a:ext>
            </a:extLst>
          </p:cNvPr>
          <p:cNvSpPr/>
          <p:nvPr/>
        </p:nvSpPr>
        <p:spPr>
          <a:xfrm>
            <a:off x="18489551" y="7104611"/>
            <a:ext cx="8039059" cy="7690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68" dirty="0"/>
          </a:p>
        </p:txBody>
      </p:sp>
      <p:sp>
        <p:nvSpPr>
          <p:cNvPr id="39" name="TextBox 2">
            <a:extLst>
              <a:ext uri="{FF2B5EF4-FFF2-40B4-BE49-F238E27FC236}">
                <a16:creationId xmlns:a16="http://schemas.microsoft.com/office/drawing/2014/main" id="{51C4EA27-D7F5-4809-8966-A155BA5748E4}"/>
              </a:ext>
            </a:extLst>
          </p:cNvPr>
          <p:cNvSpPr txBox="1">
            <a:spLocks noChangeArrowheads="1"/>
          </p:cNvSpPr>
          <p:nvPr/>
        </p:nvSpPr>
        <p:spPr bwMode="auto">
          <a:xfrm>
            <a:off x="20785232" y="7270338"/>
            <a:ext cx="555119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14400">
                <a:solidFill>
                  <a:schemeClr val="tx1"/>
                </a:solidFill>
                <a:latin typeface="Arial" charset="0"/>
              </a:defRPr>
            </a:lvl1pPr>
            <a:lvl2pPr marL="742950" indent="-285750" eaLnBrk="0" hangingPunct="0">
              <a:spcBef>
                <a:spcPct val="20000"/>
              </a:spcBef>
              <a:buChar char="–"/>
              <a:defRPr sz="127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8700">
                <a:solidFill>
                  <a:schemeClr val="tx1"/>
                </a:solidFill>
                <a:latin typeface="Arial" charset="0"/>
              </a:defRPr>
            </a:lvl4pPr>
            <a:lvl5pPr marL="2057400" indent="-228600" eaLnBrk="0" hangingPunct="0">
              <a:spcBef>
                <a:spcPct val="20000"/>
              </a:spcBef>
              <a:buChar char="»"/>
              <a:defRPr sz="8700">
                <a:solidFill>
                  <a:schemeClr val="tx1"/>
                </a:solidFill>
                <a:latin typeface="Arial" charset="0"/>
              </a:defRPr>
            </a:lvl5pPr>
            <a:lvl6pPr marL="2514600" indent="-228600" eaLnBrk="0" fontAlgn="base" hangingPunct="0">
              <a:spcBef>
                <a:spcPct val="20000"/>
              </a:spcBef>
              <a:spcAft>
                <a:spcPct val="0"/>
              </a:spcAft>
              <a:buChar char="»"/>
              <a:defRPr sz="8700">
                <a:solidFill>
                  <a:schemeClr val="tx1"/>
                </a:solidFill>
                <a:latin typeface="Arial" charset="0"/>
              </a:defRPr>
            </a:lvl6pPr>
            <a:lvl7pPr marL="2971800" indent="-228600" eaLnBrk="0" fontAlgn="base" hangingPunct="0">
              <a:spcBef>
                <a:spcPct val="20000"/>
              </a:spcBef>
              <a:spcAft>
                <a:spcPct val="0"/>
              </a:spcAft>
              <a:buChar char="»"/>
              <a:defRPr sz="8700">
                <a:solidFill>
                  <a:schemeClr val="tx1"/>
                </a:solidFill>
                <a:latin typeface="Arial" charset="0"/>
              </a:defRPr>
            </a:lvl7pPr>
            <a:lvl8pPr marL="3429000" indent="-228600" eaLnBrk="0" fontAlgn="base" hangingPunct="0">
              <a:spcBef>
                <a:spcPct val="20000"/>
              </a:spcBef>
              <a:spcAft>
                <a:spcPct val="0"/>
              </a:spcAft>
              <a:buChar char="»"/>
              <a:defRPr sz="8700">
                <a:solidFill>
                  <a:schemeClr val="tx1"/>
                </a:solidFill>
                <a:latin typeface="Arial" charset="0"/>
              </a:defRPr>
            </a:lvl8pPr>
            <a:lvl9pPr marL="3886200" indent="-228600" eaLnBrk="0" fontAlgn="base" hangingPunct="0">
              <a:spcBef>
                <a:spcPct val="20000"/>
              </a:spcBef>
              <a:spcAft>
                <a:spcPct val="0"/>
              </a:spcAft>
              <a:buChar char="»"/>
              <a:defRPr sz="8700">
                <a:solidFill>
                  <a:schemeClr val="tx1"/>
                </a:solidFill>
                <a:latin typeface="Arial" charset="0"/>
              </a:defRPr>
            </a:lvl9pPr>
          </a:lstStyle>
          <a:p>
            <a:pPr algn="ctr" eaLnBrk="1" hangingPunct="1">
              <a:spcBef>
                <a:spcPct val="0"/>
              </a:spcBef>
              <a:buFontTx/>
              <a:buNone/>
            </a:pPr>
            <a:r>
              <a:rPr lang="en-US" altLang="en-US" sz="2400" b="1" dirty="0">
                <a:latin typeface="Verdana" panose="020B0604030504040204" pitchFamily="34" charset="0"/>
                <a:ea typeface="Verdana" panose="020B0604030504040204" pitchFamily="34" charset="0"/>
              </a:rPr>
              <a:t>Comparing CD4 Absolute Count (cells/</a:t>
            </a:r>
            <a:r>
              <a:rPr lang="en-US" altLang="en-US" sz="2400" b="1" dirty="0">
                <a:latin typeface="Symbol" panose="05050102010706020507" pitchFamily="18" charset="2"/>
                <a:ea typeface="Verdana" panose="020B0604030504040204" pitchFamily="34" charset="0"/>
              </a:rPr>
              <a:t>m</a:t>
            </a:r>
            <a:r>
              <a:rPr lang="en-US" altLang="en-US" sz="2400" b="1" dirty="0">
                <a:latin typeface="Verdana" panose="020B0604030504040204" pitchFamily="34" charset="0"/>
                <a:ea typeface="Verdana" panose="020B0604030504040204" pitchFamily="34" charset="0"/>
              </a:rPr>
              <a:t>l) on BD FACSLyric vs. FACSCount Systems:</a:t>
            </a:r>
          </a:p>
        </p:txBody>
      </p:sp>
      <p:sp>
        <p:nvSpPr>
          <p:cNvPr id="41" name="TextBox 40">
            <a:extLst>
              <a:ext uri="{FF2B5EF4-FFF2-40B4-BE49-F238E27FC236}">
                <a16:creationId xmlns:a16="http://schemas.microsoft.com/office/drawing/2014/main" id="{2A490987-C34C-4AF5-941D-8B020A40EE3B}"/>
              </a:ext>
            </a:extLst>
          </p:cNvPr>
          <p:cNvSpPr txBox="1"/>
          <p:nvPr/>
        </p:nvSpPr>
        <p:spPr>
          <a:xfrm>
            <a:off x="18609346" y="7272795"/>
            <a:ext cx="2191842" cy="509847"/>
          </a:xfrm>
          <a:prstGeom prst="rect">
            <a:avLst/>
          </a:prstGeom>
          <a:noFill/>
        </p:spPr>
        <p:txBody>
          <a:bodyPr wrap="none" rtlCol="0">
            <a:spAutoFit/>
          </a:bodyPr>
          <a:lstStyle/>
          <a:p>
            <a:r>
              <a:rPr lang="en-US" sz="2728" b="1" dirty="0">
                <a:solidFill>
                  <a:srgbClr val="00589D"/>
                </a:solidFill>
                <a:latin typeface="Verdana" panose="020B0604030504040204" pitchFamily="34" charset="0"/>
                <a:ea typeface="Verdana" panose="020B0604030504040204" pitchFamily="34" charset="0"/>
              </a:rPr>
              <a:t>Figure 1B.</a:t>
            </a:r>
          </a:p>
        </p:txBody>
      </p:sp>
      <p:pic>
        <p:nvPicPr>
          <p:cNvPr id="7" name="Picture 6">
            <a:extLst>
              <a:ext uri="{FF2B5EF4-FFF2-40B4-BE49-F238E27FC236}">
                <a16:creationId xmlns:a16="http://schemas.microsoft.com/office/drawing/2014/main" id="{2F83FF22-47CF-4EBB-B3E6-3A0A3DA997FC}"/>
              </a:ext>
            </a:extLst>
          </p:cNvPr>
          <p:cNvPicPr>
            <a:picLocks noChangeAspect="1"/>
          </p:cNvPicPr>
          <p:nvPr/>
        </p:nvPicPr>
        <p:blipFill>
          <a:blip r:embed="rId8"/>
          <a:stretch>
            <a:fillRect/>
          </a:stretch>
        </p:blipFill>
        <p:spPr>
          <a:xfrm>
            <a:off x="18693544" y="8620478"/>
            <a:ext cx="7353811" cy="5917108"/>
          </a:xfrm>
          <a:prstGeom prst="rect">
            <a:avLst/>
          </a:prstGeom>
        </p:spPr>
      </p:pic>
      <p:pic>
        <p:nvPicPr>
          <p:cNvPr id="8" name="Picture 7">
            <a:extLst>
              <a:ext uri="{FF2B5EF4-FFF2-40B4-BE49-F238E27FC236}">
                <a16:creationId xmlns:a16="http://schemas.microsoft.com/office/drawing/2014/main" id="{BE63ACF5-7424-4B8E-898A-412CB61B7C06}"/>
              </a:ext>
            </a:extLst>
          </p:cNvPr>
          <p:cNvPicPr>
            <a:picLocks noChangeAspect="1"/>
          </p:cNvPicPr>
          <p:nvPr/>
        </p:nvPicPr>
        <p:blipFill>
          <a:blip r:embed="rId9"/>
          <a:stretch>
            <a:fillRect/>
          </a:stretch>
        </p:blipFill>
        <p:spPr>
          <a:xfrm>
            <a:off x="26687446" y="7087285"/>
            <a:ext cx="7964977" cy="7708226"/>
          </a:xfrm>
          <a:prstGeom prst="rect">
            <a:avLst/>
          </a:prstGeom>
        </p:spPr>
      </p:pic>
      <p:sp>
        <p:nvSpPr>
          <p:cNvPr id="48" name="TextBox 47">
            <a:extLst>
              <a:ext uri="{FF2B5EF4-FFF2-40B4-BE49-F238E27FC236}">
                <a16:creationId xmlns:a16="http://schemas.microsoft.com/office/drawing/2014/main" id="{53480D8F-F840-4E0E-9FA4-339DCEE08A00}"/>
              </a:ext>
            </a:extLst>
          </p:cNvPr>
          <p:cNvSpPr txBox="1"/>
          <p:nvPr/>
        </p:nvSpPr>
        <p:spPr>
          <a:xfrm>
            <a:off x="26718226" y="7272795"/>
            <a:ext cx="2177784" cy="509847"/>
          </a:xfrm>
          <a:prstGeom prst="rect">
            <a:avLst/>
          </a:prstGeom>
          <a:noFill/>
        </p:spPr>
        <p:txBody>
          <a:bodyPr wrap="none" rtlCol="0">
            <a:spAutoFit/>
          </a:bodyPr>
          <a:lstStyle/>
          <a:p>
            <a:r>
              <a:rPr lang="en-US" sz="2728" b="1" dirty="0">
                <a:solidFill>
                  <a:srgbClr val="00589D"/>
                </a:solidFill>
                <a:latin typeface="Verdana" panose="020B0604030504040204" pitchFamily="34" charset="0"/>
                <a:ea typeface="Verdana" panose="020B0604030504040204" pitchFamily="34" charset="0"/>
              </a:rPr>
              <a:t>Figure 1C.</a:t>
            </a:r>
          </a:p>
        </p:txBody>
      </p:sp>
      <p:sp>
        <p:nvSpPr>
          <p:cNvPr id="49" name="TextBox 2">
            <a:extLst>
              <a:ext uri="{FF2B5EF4-FFF2-40B4-BE49-F238E27FC236}">
                <a16:creationId xmlns:a16="http://schemas.microsoft.com/office/drawing/2014/main" id="{EDB592AD-2825-42E5-B346-B7BF29ABA611}"/>
              </a:ext>
            </a:extLst>
          </p:cNvPr>
          <p:cNvSpPr txBox="1">
            <a:spLocks noChangeArrowheads="1"/>
          </p:cNvSpPr>
          <p:nvPr/>
        </p:nvSpPr>
        <p:spPr bwMode="auto">
          <a:xfrm>
            <a:off x="28647193" y="7333928"/>
            <a:ext cx="60052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14400">
                <a:solidFill>
                  <a:schemeClr val="tx1"/>
                </a:solidFill>
                <a:latin typeface="Arial" charset="0"/>
              </a:defRPr>
            </a:lvl1pPr>
            <a:lvl2pPr marL="742950" indent="-285750" eaLnBrk="0" hangingPunct="0">
              <a:spcBef>
                <a:spcPct val="20000"/>
              </a:spcBef>
              <a:buChar char="–"/>
              <a:defRPr sz="127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8700">
                <a:solidFill>
                  <a:schemeClr val="tx1"/>
                </a:solidFill>
                <a:latin typeface="Arial" charset="0"/>
              </a:defRPr>
            </a:lvl4pPr>
            <a:lvl5pPr marL="2057400" indent="-228600" eaLnBrk="0" hangingPunct="0">
              <a:spcBef>
                <a:spcPct val="20000"/>
              </a:spcBef>
              <a:buChar char="»"/>
              <a:defRPr sz="8700">
                <a:solidFill>
                  <a:schemeClr val="tx1"/>
                </a:solidFill>
                <a:latin typeface="Arial" charset="0"/>
              </a:defRPr>
            </a:lvl5pPr>
            <a:lvl6pPr marL="2514600" indent="-228600" eaLnBrk="0" fontAlgn="base" hangingPunct="0">
              <a:spcBef>
                <a:spcPct val="20000"/>
              </a:spcBef>
              <a:spcAft>
                <a:spcPct val="0"/>
              </a:spcAft>
              <a:buChar char="»"/>
              <a:defRPr sz="8700">
                <a:solidFill>
                  <a:schemeClr val="tx1"/>
                </a:solidFill>
                <a:latin typeface="Arial" charset="0"/>
              </a:defRPr>
            </a:lvl6pPr>
            <a:lvl7pPr marL="2971800" indent="-228600" eaLnBrk="0" fontAlgn="base" hangingPunct="0">
              <a:spcBef>
                <a:spcPct val="20000"/>
              </a:spcBef>
              <a:spcAft>
                <a:spcPct val="0"/>
              </a:spcAft>
              <a:buChar char="»"/>
              <a:defRPr sz="8700">
                <a:solidFill>
                  <a:schemeClr val="tx1"/>
                </a:solidFill>
                <a:latin typeface="Arial" charset="0"/>
              </a:defRPr>
            </a:lvl7pPr>
            <a:lvl8pPr marL="3429000" indent="-228600" eaLnBrk="0" fontAlgn="base" hangingPunct="0">
              <a:spcBef>
                <a:spcPct val="20000"/>
              </a:spcBef>
              <a:spcAft>
                <a:spcPct val="0"/>
              </a:spcAft>
              <a:buChar char="»"/>
              <a:defRPr sz="8700">
                <a:solidFill>
                  <a:schemeClr val="tx1"/>
                </a:solidFill>
                <a:latin typeface="Arial" charset="0"/>
              </a:defRPr>
            </a:lvl8pPr>
            <a:lvl9pPr marL="3886200" indent="-228600" eaLnBrk="0" fontAlgn="base" hangingPunct="0">
              <a:spcBef>
                <a:spcPct val="20000"/>
              </a:spcBef>
              <a:spcAft>
                <a:spcPct val="0"/>
              </a:spcAft>
              <a:buChar char="»"/>
              <a:defRPr sz="8700">
                <a:solidFill>
                  <a:schemeClr val="tx1"/>
                </a:solidFill>
                <a:latin typeface="Arial" charset="0"/>
              </a:defRPr>
            </a:lvl9pPr>
          </a:lstStyle>
          <a:p>
            <a:pPr algn="ctr" eaLnBrk="1" hangingPunct="1">
              <a:spcBef>
                <a:spcPct val="0"/>
              </a:spcBef>
              <a:buFontTx/>
              <a:buNone/>
            </a:pPr>
            <a:r>
              <a:rPr lang="en-US" altLang="en-US" sz="2400" b="1" dirty="0">
                <a:latin typeface="Verdana" panose="020B0604030504040204" pitchFamily="34" charset="0"/>
                <a:ea typeface="Verdana" panose="020B0604030504040204" pitchFamily="34" charset="0"/>
              </a:rPr>
              <a:t>Comparing CD4 Absolute Count (cells/</a:t>
            </a:r>
            <a:r>
              <a:rPr lang="en-US" altLang="en-US" sz="2400" b="1" dirty="0">
                <a:latin typeface="Symbol" panose="05050102010706020507" pitchFamily="18" charset="2"/>
                <a:ea typeface="Verdana" panose="020B0604030504040204" pitchFamily="34" charset="0"/>
              </a:rPr>
              <a:t>m</a:t>
            </a:r>
            <a:r>
              <a:rPr lang="en-US" altLang="en-US" sz="2400" b="1" dirty="0">
                <a:latin typeface="Verdana" panose="020B0604030504040204" pitchFamily="34" charset="0"/>
                <a:ea typeface="Verdana" panose="020B0604030504040204" pitchFamily="34" charset="0"/>
              </a:rPr>
              <a:t>l) on BD FACSPresto vs. FACSCount Systems:</a:t>
            </a:r>
          </a:p>
        </p:txBody>
      </p:sp>
      <p:pic>
        <p:nvPicPr>
          <p:cNvPr id="9" name="Picture 8">
            <a:extLst>
              <a:ext uri="{FF2B5EF4-FFF2-40B4-BE49-F238E27FC236}">
                <a16:creationId xmlns:a16="http://schemas.microsoft.com/office/drawing/2014/main" id="{45E61A76-7A23-45F6-A63B-D3D0BCC38A9D}"/>
              </a:ext>
            </a:extLst>
          </p:cNvPr>
          <p:cNvPicPr>
            <a:picLocks noChangeAspect="1"/>
          </p:cNvPicPr>
          <p:nvPr/>
        </p:nvPicPr>
        <p:blipFill>
          <a:blip r:embed="rId10"/>
          <a:stretch>
            <a:fillRect/>
          </a:stretch>
        </p:blipFill>
        <p:spPr>
          <a:xfrm>
            <a:off x="26888281" y="8582064"/>
            <a:ext cx="7440190" cy="5970522"/>
          </a:xfrm>
          <a:prstGeom prst="rect">
            <a:avLst/>
          </a:prstGeom>
        </p:spPr>
      </p:pic>
      <p:sp>
        <p:nvSpPr>
          <p:cNvPr id="50" name="Rectangle 49">
            <a:extLst>
              <a:ext uri="{FF2B5EF4-FFF2-40B4-BE49-F238E27FC236}">
                <a16:creationId xmlns:a16="http://schemas.microsoft.com/office/drawing/2014/main" id="{A0E90A0A-74D0-4B80-8C44-A4E591A1FCCA}"/>
              </a:ext>
            </a:extLst>
          </p:cNvPr>
          <p:cNvSpPr/>
          <p:nvPr/>
        </p:nvSpPr>
        <p:spPr>
          <a:xfrm>
            <a:off x="18594413" y="20603651"/>
            <a:ext cx="7934198" cy="74952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68" dirty="0"/>
          </a:p>
        </p:txBody>
      </p:sp>
      <p:sp>
        <p:nvSpPr>
          <p:cNvPr id="51" name="Rectangle 50">
            <a:extLst>
              <a:ext uri="{FF2B5EF4-FFF2-40B4-BE49-F238E27FC236}">
                <a16:creationId xmlns:a16="http://schemas.microsoft.com/office/drawing/2014/main" id="{523D44B9-4DCA-4B6D-90A1-29681B4F3E59}"/>
              </a:ext>
            </a:extLst>
          </p:cNvPr>
          <p:cNvSpPr/>
          <p:nvPr/>
        </p:nvSpPr>
        <p:spPr>
          <a:xfrm>
            <a:off x="26718226" y="20606323"/>
            <a:ext cx="7934198" cy="74952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68" dirty="0"/>
          </a:p>
        </p:txBody>
      </p:sp>
      <p:sp>
        <p:nvSpPr>
          <p:cNvPr id="52" name="TextBox 51">
            <a:extLst>
              <a:ext uri="{FF2B5EF4-FFF2-40B4-BE49-F238E27FC236}">
                <a16:creationId xmlns:a16="http://schemas.microsoft.com/office/drawing/2014/main" id="{63BB05CC-84E1-4A21-A497-B6346AD797AC}"/>
              </a:ext>
            </a:extLst>
          </p:cNvPr>
          <p:cNvSpPr txBox="1"/>
          <p:nvPr/>
        </p:nvSpPr>
        <p:spPr>
          <a:xfrm>
            <a:off x="18766725" y="20744395"/>
            <a:ext cx="2191842" cy="509847"/>
          </a:xfrm>
          <a:prstGeom prst="rect">
            <a:avLst/>
          </a:prstGeom>
          <a:noFill/>
        </p:spPr>
        <p:txBody>
          <a:bodyPr wrap="none" rtlCol="0">
            <a:spAutoFit/>
          </a:bodyPr>
          <a:lstStyle/>
          <a:p>
            <a:r>
              <a:rPr lang="en-US" sz="2728" b="1" dirty="0">
                <a:solidFill>
                  <a:srgbClr val="00589D"/>
                </a:solidFill>
                <a:latin typeface="Verdana" panose="020B0604030504040204" pitchFamily="34" charset="0"/>
                <a:ea typeface="Verdana" panose="020B0604030504040204" pitchFamily="34" charset="0"/>
              </a:rPr>
              <a:t>Figure 2B.</a:t>
            </a:r>
          </a:p>
        </p:txBody>
      </p:sp>
      <p:sp>
        <p:nvSpPr>
          <p:cNvPr id="53" name="TextBox 52">
            <a:extLst>
              <a:ext uri="{FF2B5EF4-FFF2-40B4-BE49-F238E27FC236}">
                <a16:creationId xmlns:a16="http://schemas.microsoft.com/office/drawing/2014/main" id="{439BA0C0-5955-4B83-A776-43B5B19777ED}"/>
              </a:ext>
            </a:extLst>
          </p:cNvPr>
          <p:cNvSpPr txBox="1"/>
          <p:nvPr/>
        </p:nvSpPr>
        <p:spPr>
          <a:xfrm>
            <a:off x="26911745" y="20694316"/>
            <a:ext cx="2177784" cy="509847"/>
          </a:xfrm>
          <a:prstGeom prst="rect">
            <a:avLst/>
          </a:prstGeom>
          <a:noFill/>
        </p:spPr>
        <p:txBody>
          <a:bodyPr wrap="none" rtlCol="0">
            <a:spAutoFit/>
          </a:bodyPr>
          <a:lstStyle/>
          <a:p>
            <a:r>
              <a:rPr lang="en-US" sz="2728" b="1" dirty="0">
                <a:solidFill>
                  <a:srgbClr val="00589D"/>
                </a:solidFill>
                <a:latin typeface="Verdana" panose="020B0604030504040204" pitchFamily="34" charset="0"/>
                <a:ea typeface="Verdana" panose="020B0604030504040204" pitchFamily="34" charset="0"/>
              </a:rPr>
              <a:t>Figure 2C.</a:t>
            </a:r>
          </a:p>
        </p:txBody>
      </p:sp>
      <p:sp>
        <p:nvSpPr>
          <p:cNvPr id="54" name="TextBox 2">
            <a:extLst>
              <a:ext uri="{FF2B5EF4-FFF2-40B4-BE49-F238E27FC236}">
                <a16:creationId xmlns:a16="http://schemas.microsoft.com/office/drawing/2014/main" id="{DEDC0BDA-A350-492E-984D-3F6E01AFD954}"/>
              </a:ext>
            </a:extLst>
          </p:cNvPr>
          <p:cNvSpPr txBox="1">
            <a:spLocks noChangeArrowheads="1"/>
          </p:cNvSpPr>
          <p:nvPr/>
        </p:nvSpPr>
        <p:spPr bwMode="auto">
          <a:xfrm>
            <a:off x="28990442" y="20757327"/>
            <a:ext cx="550965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14400">
                <a:solidFill>
                  <a:schemeClr val="tx1"/>
                </a:solidFill>
                <a:latin typeface="Arial" charset="0"/>
              </a:defRPr>
            </a:lvl1pPr>
            <a:lvl2pPr marL="742950" indent="-285750" eaLnBrk="0" hangingPunct="0">
              <a:spcBef>
                <a:spcPct val="20000"/>
              </a:spcBef>
              <a:buChar char="–"/>
              <a:defRPr sz="127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8700">
                <a:solidFill>
                  <a:schemeClr val="tx1"/>
                </a:solidFill>
                <a:latin typeface="Arial" charset="0"/>
              </a:defRPr>
            </a:lvl4pPr>
            <a:lvl5pPr marL="2057400" indent="-228600" eaLnBrk="0" hangingPunct="0">
              <a:spcBef>
                <a:spcPct val="20000"/>
              </a:spcBef>
              <a:buChar char="»"/>
              <a:defRPr sz="8700">
                <a:solidFill>
                  <a:schemeClr val="tx1"/>
                </a:solidFill>
                <a:latin typeface="Arial" charset="0"/>
              </a:defRPr>
            </a:lvl5pPr>
            <a:lvl6pPr marL="2514600" indent="-228600" eaLnBrk="0" fontAlgn="base" hangingPunct="0">
              <a:spcBef>
                <a:spcPct val="20000"/>
              </a:spcBef>
              <a:spcAft>
                <a:spcPct val="0"/>
              </a:spcAft>
              <a:buChar char="»"/>
              <a:defRPr sz="8700">
                <a:solidFill>
                  <a:schemeClr val="tx1"/>
                </a:solidFill>
                <a:latin typeface="Arial" charset="0"/>
              </a:defRPr>
            </a:lvl6pPr>
            <a:lvl7pPr marL="2971800" indent="-228600" eaLnBrk="0" fontAlgn="base" hangingPunct="0">
              <a:spcBef>
                <a:spcPct val="20000"/>
              </a:spcBef>
              <a:spcAft>
                <a:spcPct val="0"/>
              </a:spcAft>
              <a:buChar char="»"/>
              <a:defRPr sz="8700">
                <a:solidFill>
                  <a:schemeClr val="tx1"/>
                </a:solidFill>
                <a:latin typeface="Arial" charset="0"/>
              </a:defRPr>
            </a:lvl7pPr>
            <a:lvl8pPr marL="3429000" indent="-228600" eaLnBrk="0" fontAlgn="base" hangingPunct="0">
              <a:spcBef>
                <a:spcPct val="20000"/>
              </a:spcBef>
              <a:spcAft>
                <a:spcPct val="0"/>
              </a:spcAft>
              <a:buChar char="»"/>
              <a:defRPr sz="8700">
                <a:solidFill>
                  <a:schemeClr val="tx1"/>
                </a:solidFill>
                <a:latin typeface="Arial" charset="0"/>
              </a:defRPr>
            </a:lvl8pPr>
            <a:lvl9pPr marL="3886200" indent="-228600" eaLnBrk="0" fontAlgn="base" hangingPunct="0">
              <a:spcBef>
                <a:spcPct val="20000"/>
              </a:spcBef>
              <a:spcAft>
                <a:spcPct val="0"/>
              </a:spcAft>
              <a:buChar char="»"/>
              <a:defRPr sz="8700">
                <a:solidFill>
                  <a:schemeClr val="tx1"/>
                </a:solidFill>
                <a:latin typeface="Arial" charset="0"/>
              </a:defRPr>
            </a:lvl9pPr>
          </a:lstStyle>
          <a:p>
            <a:pPr algn="ctr" eaLnBrk="1" hangingPunct="1">
              <a:spcBef>
                <a:spcPct val="0"/>
              </a:spcBef>
              <a:buFontTx/>
              <a:buNone/>
            </a:pPr>
            <a:r>
              <a:rPr lang="en-US" altLang="en-US" sz="2400" b="1" dirty="0">
                <a:latin typeface="Verdana" panose="020B0604030504040204" pitchFamily="34" charset="0"/>
                <a:ea typeface="Verdana" panose="020B0604030504040204" pitchFamily="34" charset="0"/>
              </a:rPr>
              <a:t>Comparing % CD4 on BD FACSPresto vs. FACSCount Systems:</a:t>
            </a:r>
          </a:p>
        </p:txBody>
      </p:sp>
      <p:sp>
        <p:nvSpPr>
          <p:cNvPr id="55" name="TextBox 2">
            <a:extLst>
              <a:ext uri="{FF2B5EF4-FFF2-40B4-BE49-F238E27FC236}">
                <a16:creationId xmlns:a16="http://schemas.microsoft.com/office/drawing/2014/main" id="{91C2F489-9D5B-47EE-A559-305757B86419}"/>
              </a:ext>
            </a:extLst>
          </p:cNvPr>
          <p:cNvSpPr txBox="1">
            <a:spLocks noChangeArrowheads="1"/>
          </p:cNvSpPr>
          <p:nvPr/>
        </p:nvSpPr>
        <p:spPr bwMode="auto">
          <a:xfrm>
            <a:off x="20780631" y="20806068"/>
            <a:ext cx="550965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14400">
                <a:solidFill>
                  <a:schemeClr val="tx1"/>
                </a:solidFill>
                <a:latin typeface="Arial" charset="0"/>
              </a:defRPr>
            </a:lvl1pPr>
            <a:lvl2pPr marL="742950" indent="-285750" eaLnBrk="0" hangingPunct="0">
              <a:spcBef>
                <a:spcPct val="20000"/>
              </a:spcBef>
              <a:buChar char="–"/>
              <a:defRPr sz="127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8700">
                <a:solidFill>
                  <a:schemeClr val="tx1"/>
                </a:solidFill>
                <a:latin typeface="Arial" charset="0"/>
              </a:defRPr>
            </a:lvl4pPr>
            <a:lvl5pPr marL="2057400" indent="-228600" eaLnBrk="0" hangingPunct="0">
              <a:spcBef>
                <a:spcPct val="20000"/>
              </a:spcBef>
              <a:buChar char="»"/>
              <a:defRPr sz="8700">
                <a:solidFill>
                  <a:schemeClr val="tx1"/>
                </a:solidFill>
                <a:latin typeface="Arial" charset="0"/>
              </a:defRPr>
            </a:lvl5pPr>
            <a:lvl6pPr marL="2514600" indent="-228600" eaLnBrk="0" fontAlgn="base" hangingPunct="0">
              <a:spcBef>
                <a:spcPct val="20000"/>
              </a:spcBef>
              <a:spcAft>
                <a:spcPct val="0"/>
              </a:spcAft>
              <a:buChar char="»"/>
              <a:defRPr sz="8700">
                <a:solidFill>
                  <a:schemeClr val="tx1"/>
                </a:solidFill>
                <a:latin typeface="Arial" charset="0"/>
              </a:defRPr>
            </a:lvl6pPr>
            <a:lvl7pPr marL="2971800" indent="-228600" eaLnBrk="0" fontAlgn="base" hangingPunct="0">
              <a:spcBef>
                <a:spcPct val="20000"/>
              </a:spcBef>
              <a:spcAft>
                <a:spcPct val="0"/>
              </a:spcAft>
              <a:buChar char="»"/>
              <a:defRPr sz="8700">
                <a:solidFill>
                  <a:schemeClr val="tx1"/>
                </a:solidFill>
                <a:latin typeface="Arial" charset="0"/>
              </a:defRPr>
            </a:lvl7pPr>
            <a:lvl8pPr marL="3429000" indent="-228600" eaLnBrk="0" fontAlgn="base" hangingPunct="0">
              <a:spcBef>
                <a:spcPct val="20000"/>
              </a:spcBef>
              <a:spcAft>
                <a:spcPct val="0"/>
              </a:spcAft>
              <a:buChar char="»"/>
              <a:defRPr sz="8700">
                <a:solidFill>
                  <a:schemeClr val="tx1"/>
                </a:solidFill>
                <a:latin typeface="Arial" charset="0"/>
              </a:defRPr>
            </a:lvl8pPr>
            <a:lvl9pPr marL="3886200" indent="-228600" eaLnBrk="0" fontAlgn="base" hangingPunct="0">
              <a:spcBef>
                <a:spcPct val="20000"/>
              </a:spcBef>
              <a:spcAft>
                <a:spcPct val="0"/>
              </a:spcAft>
              <a:buChar char="»"/>
              <a:defRPr sz="8700">
                <a:solidFill>
                  <a:schemeClr val="tx1"/>
                </a:solidFill>
                <a:latin typeface="Arial" charset="0"/>
              </a:defRPr>
            </a:lvl9pPr>
          </a:lstStyle>
          <a:p>
            <a:pPr algn="ctr" eaLnBrk="1" hangingPunct="1">
              <a:spcBef>
                <a:spcPct val="0"/>
              </a:spcBef>
              <a:buFontTx/>
              <a:buNone/>
            </a:pPr>
            <a:r>
              <a:rPr lang="en-US" altLang="en-US" sz="2400" b="1" dirty="0">
                <a:latin typeface="Verdana" panose="020B0604030504040204" pitchFamily="34" charset="0"/>
                <a:ea typeface="Verdana" panose="020B0604030504040204" pitchFamily="34" charset="0"/>
              </a:rPr>
              <a:t>Comparing % CD4 on BD FACSLyric vs. FACSCount Systems:</a:t>
            </a:r>
          </a:p>
        </p:txBody>
      </p:sp>
      <p:pic>
        <p:nvPicPr>
          <p:cNvPr id="10" name="Picture 9">
            <a:extLst>
              <a:ext uri="{FF2B5EF4-FFF2-40B4-BE49-F238E27FC236}">
                <a16:creationId xmlns:a16="http://schemas.microsoft.com/office/drawing/2014/main" id="{6B8E7644-D4B9-4FBC-9597-809420ECF774}"/>
              </a:ext>
            </a:extLst>
          </p:cNvPr>
          <p:cNvPicPr>
            <a:picLocks noChangeAspect="1"/>
          </p:cNvPicPr>
          <p:nvPr/>
        </p:nvPicPr>
        <p:blipFill>
          <a:blip r:embed="rId11"/>
          <a:stretch>
            <a:fillRect/>
          </a:stretch>
        </p:blipFill>
        <p:spPr>
          <a:xfrm>
            <a:off x="10998739" y="21985387"/>
            <a:ext cx="6989808" cy="6011493"/>
          </a:xfrm>
          <a:prstGeom prst="rect">
            <a:avLst/>
          </a:prstGeom>
        </p:spPr>
      </p:pic>
      <p:pic>
        <p:nvPicPr>
          <p:cNvPr id="11" name="Picture 10">
            <a:extLst>
              <a:ext uri="{FF2B5EF4-FFF2-40B4-BE49-F238E27FC236}">
                <a16:creationId xmlns:a16="http://schemas.microsoft.com/office/drawing/2014/main" id="{D7494F7C-DCF6-4C1C-8D67-195A88D35FDA}"/>
              </a:ext>
            </a:extLst>
          </p:cNvPr>
          <p:cNvPicPr>
            <a:picLocks noChangeAspect="1"/>
          </p:cNvPicPr>
          <p:nvPr/>
        </p:nvPicPr>
        <p:blipFill>
          <a:blip r:embed="rId12"/>
          <a:stretch>
            <a:fillRect/>
          </a:stretch>
        </p:blipFill>
        <p:spPr>
          <a:xfrm>
            <a:off x="18889371" y="22017527"/>
            <a:ext cx="7306221" cy="5947215"/>
          </a:xfrm>
          <a:prstGeom prst="rect">
            <a:avLst/>
          </a:prstGeom>
        </p:spPr>
      </p:pic>
      <p:pic>
        <p:nvPicPr>
          <p:cNvPr id="12" name="Picture 11">
            <a:extLst>
              <a:ext uri="{FF2B5EF4-FFF2-40B4-BE49-F238E27FC236}">
                <a16:creationId xmlns:a16="http://schemas.microsoft.com/office/drawing/2014/main" id="{588F3368-63F0-4CAC-9F18-8E21C95E65A7}"/>
              </a:ext>
            </a:extLst>
          </p:cNvPr>
          <p:cNvPicPr>
            <a:picLocks noChangeAspect="1"/>
          </p:cNvPicPr>
          <p:nvPr/>
        </p:nvPicPr>
        <p:blipFill>
          <a:blip r:embed="rId13"/>
          <a:stretch>
            <a:fillRect/>
          </a:stretch>
        </p:blipFill>
        <p:spPr>
          <a:xfrm>
            <a:off x="26808214" y="22035795"/>
            <a:ext cx="7573753" cy="5928948"/>
          </a:xfrm>
          <a:prstGeom prst="rect">
            <a:avLst/>
          </a:prstGeom>
        </p:spPr>
      </p:pic>
      <p:sp>
        <p:nvSpPr>
          <p:cNvPr id="56" name="TextBox 55">
            <a:extLst>
              <a:ext uri="{FF2B5EF4-FFF2-40B4-BE49-F238E27FC236}">
                <a16:creationId xmlns:a16="http://schemas.microsoft.com/office/drawing/2014/main" id="{50E57844-ECD5-44BF-91D0-34EF19EA9DA2}"/>
              </a:ext>
            </a:extLst>
          </p:cNvPr>
          <p:cNvSpPr txBox="1"/>
          <p:nvPr/>
        </p:nvSpPr>
        <p:spPr>
          <a:xfrm>
            <a:off x="10412817" y="15509216"/>
            <a:ext cx="24560577" cy="1889433"/>
          </a:xfrm>
          <a:prstGeom prst="rect">
            <a:avLst/>
          </a:prstGeom>
          <a:noFill/>
        </p:spPr>
        <p:txBody>
          <a:bodyPr wrap="square" rtlCol="0">
            <a:spAutoFit/>
          </a:bodyPr>
          <a:lstStyle/>
          <a:p>
            <a:r>
              <a:rPr lang="en-US" sz="3118" dirty="0">
                <a:latin typeface="Verdana" panose="020B0604030504040204" pitchFamily="34" charset="0"/>
                <a:ea typeface="Verdana" panose="020B0604030504040204" pitchFamily="34" charset="0"/>
              </a:rPr>
              <a:t>Linear regression results are shown in Figure 1 above comparing CD4 absolute counts.  On each of the three instruments, seven samples presented CD4 count below 200 cells/µL, while 70 samples were above.  In Figures 1A, 1B and 1C, we observe R</a:t>
            </a:r>
            <a:r>
              <a:rPr lang="en-US" sz="3118" baseline="30000" dirty="0">
                <a:latin typeface="Verdana" panose="020B0604030504040204" pitchFamily="34" charset="0"/>
                <a:ea typeface="Verdana" panose="020B0604030504040204" pitchFamily="34" charset="0"/>
              </a:rPr>
              <a:t>2</a:t>
            </a:r>
            <a:r>
              <a:rPr lang="en-US" sz="3118" dirty="0">
                <a:latin typeface="Verdana" panose="020B0604030504040204" pitchFamily="34" charset="0"/>
                <a:ea typeface="Verdana" panose="020B0604030504040204" pitchFamily="34" charset="0"/>
              </a:rPr>
              <a:t> &gt; 0.95 and agreement of results between respective pairs of instrument comparisons.</a:t>
            </a:r>
          </a:p>
          <a:p>
            <a:endParaRPr lang="en-US" sz="2339" dirty="0">
              <a:latin typeface="Verdana" panose="020B0604030504040204" pitchFamily="34" charset="0"/>
              <a:ea typeface="Verdana" panose="020B0604030504040204" pitchFamily="34" charset="0"/>
            </a:endParaRPr>
          </a:p>
        </p:txBody>
      </p:sp>
      <p:sp>
        <p:nvSpPr>
          <p:cNvPr id="57" name="TextBox 56">
            <a:extLst>
              <a:ext uri="{FF2B5EF4-FFF2-40B4-BE49-F238E27FC236}">
                <a16:creationId xmlns:a16="http://schemas.microsoft.com/office/drawing/2014/main" id="{99095F2C-0C4C-4441-A804-DD9372179329}"/>
              </a:ext>
            </a:extLst>
          </p:cNvPr>
          <p:cNvSpPr txBox="1"/>
          <p:nvPr/>
        </p:nvSpPr>
        <p:spPr>
          <a:xfrm>
            <a:off x="10560179" y="28597226"/>
            <a:ext cx="23835736" cy="1889433"/>
          </a:xfrm>
          <a:prstGeom prst="rect">
            <a:avLst/>
          </a:prstGeom>
          <a:noFill/>
        </p:spPr>
        <p:txBody>
          <a:bodyPr wrap="square" rtlCol="0">
            <a:spAutoFit/>
          </a:bodyPr>
          <a:lstStyle/>
          <a:p>
            <a:r>
              <a:rPr lang="en-US" sz="3118" dirty="0">
                <a:latin typeface="Verdana" panose="020B0604030504040204" pitchFamily="34" charset="0"/>
                <a:ea typeface="Verdana" panose="020B0604030504040204" pitchFamily="34" charset="0"/>
              </a:rPr>
              <a:t>Linear regression results are shown in Figure 2 above comparing percent CD4.  R</a:t>
            </a:r>
            <a:r>
              <a:rPr lang="en-US" sz="3118" baseline="30000" dirty="0">
                <a:latin typeface="Verdana" panose="020B0604030504040204" pitchFamily="34" charset="0"/>
                <a:ea typeface="Verdana" panose="020B0604030504040204" pitchFamily="34" charset="0"/>
              </a:rPr>
              <a:t>2</a:t>
            </a:r>
            <a:r>
              <a:rPr lang="en-US" sz="3118" dirty="0">
                <a:latin typeface="Verdana" panose="020B0604030504040204" pitchFamily="34" charset="0"/>
                <a:ea typeface="Verdana" panose="020B0604030504040204" pitchFamily="34" charset="0"/>
              </a:rPr>
              <a:t> values in each plot demonstrate goodness-of-fit for each linear regression. An R</a:t>
            </a:r>
            <a:r>
              <a:rPr lang="en-US" sz="3118" baseline="30000" dirty="0">
                <a:latin typeface="Verdana" panose="020B0604030504040204" pitchFamily="34" charset="0"/>
                <a:ea typeface="Verdana" panose="020B0604030504040204" pitchFamily="34" charset="0"/>
              </a:rPr>
              <a:t>2</a:t>
            </a:r>
            <a:r>
              <a:rPr lang="en-US" sz="3118" dirty="0">
                <a:latin typeface="Verdana" panose="020B0604030504040204" pitchFamily="34" charset="0"/>
                <a:ea typeface="Verdana" panose="020B0604030504040204" pitchFamily="34" charset="0"/>
              </a:rPr>
              <a:t> value of 1 indicates a perfect fit.  In Figures 2A, 2B and 2C, we observe R</a:t>
            </a:r>
            <a:r>
              <a:rPr lang="en-US" sz="3118" baseline="30000" dirty="0">
                <a:latin typeface="Verdana" panose="020B0604030504040204" pitchFamily="34" charset="0"/>
                <a:ea typeface="Verdana" panose="020B0604030504040204" pitchFamily="34" charset="0"/>
              </a:rPr>
              <a:t>2</a:t>
            </a:r>
            <a:r>
              <a:rPr lang="en-US" sz="3118" dirty="0">
                <a:latin typeface="Verdana" panose="020B0604030504040204" pitchFamily="34" charset="0"/>
                <a:ea typeface="Verdana" panose="020B0604030504040204" pitchFamily="34" charset="0"/>
              </a:rPr>
              <a:t> &gt; 0.97 and agreement of results between instruments in respective pair-wise comparisons.</a:t>
            </a:r>
            <a:endParaRPr lang="en-US" sz="3118" baseline="30000" dirty="0">
              <a:latin typeface="Verdana" panose="020B0604030504040204" pitchFamily="34" charset="0"/>
              <a:ea typeface="Verdana" panose="020B0604030504040204" pitchFamily="34" charset="0"/>
            </a:endParaRPr>
          </a:p>
          <a:p>
            <a:endParaRPr lang="en-US" sz="2339" dirty="0">
              <a:latin typeface="Verdana" panose="020B0604030504040204" pitchFamily="34" charset="0"/>
              <a:ea typeface="Verdana" panose="020B0604030504040204" pitchFamily="34" charset="0"/>
            </a:endParaRPr>
          </a:p>
        </p:txBody>
      </p:sp>
      <p:sp>
        <p:nvSpPr>
          <p:cNvPr id="65" name="Rectangle 64">
            <a:extLst>
              <a:ext uri="{FF2B5EF4-FFF2-40B4-BE49-F238E27FC236}">
                <a16:creationId xmlns:a16="http://schemas.microsoft.com/office/drawing/2014/main" id="{4FFE276F-8B25-4860-BE16-378DB94AEE77}"/>
              </a:ext>
            </a:extLst>
          </p:cNvPr>
          <p:cNvSpPr/>
          <p:nvPr/>
        </p:nvSpPr>
        <p:spPr>
          <a:xfrm>
            <a:off x="35314941" y="4356383"/>
            <a:ext cx="6982496" cy="17223050"/>
          </a:xfrm>
          <a:prstGeom prst="rect">
            <a:avLst/>
          </a:prstGeom>
          <a:solidFill>
            <a:schemeClr val="bg1"/>
          </a:solidFill>
          <a:ln w="12700">
            <a:solidFill>
              <a:srgbClr val="E6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68" baseline="-25000" dirty="0">
              <a:latin typeface="Verdana" panose="020B0604030504040204" pitchFamily="34" charset="0"/>
              <a:ea typeface="Verdana" panose="020B0604030504040204" pitchFamily="34" charset="0"/>
            </a:endParaRPr>
          </a:p>
        </p:txBody>
      </p:sp>
      <p:pic>
        <p:nvPicPr>
          <p:cNvPr id="16" name="Picture 15">
            <a:extLst>
              <a:ext uri="{FF2B5EF4-FFF2-40B4-BE49-F238E27FC236}">
                <a16:creationId xmlns:a16="http://schemas.microsoft.com/office/drawing/2014/main" id="{175DCEC4-EBB8-4F70-8D7D-F63A5C886931}"/>
              </a:ext>
            </a:extLst>
          </p:cNvPr>
          <p:cNvPicPr>
            <a:picLocks noChangeAspect="1"/>
          </p:cNvPicPr>
          <p:nvPr/>
        </p:nvPicPr>
        <p:blipFill>
          <a:blip r:embed="rId14"/>
          <a:stretch>
            <a:fillRect/>
          </a:stretch>
        </p:blipFill>
        <p:spPr>
          <a:xfrm>
            <a:off x="30447994" y="31090944"/>
            <a:ext cx="1475582" cy="853795"/>
          </a:xfrm>
          <a:prstGeom prst="rect">
            <a:avLst/>
          </a:prstGeom>
        </p:spPr>
      </p:pic>
      <p:sp>
        <p:nvSpPr>
          <p:cNvPr id="58" name="TextBox 57">
            <a:extLst>
              <a:ext uri="{FF2B5EF4-FFF2-40B4-BE49-F238E27FC236}">
                <a16:creationId xmlns:a16="http://schemas.microsoft.com/office/drawing/2014/main" id="{1730C693-F566-4115-8C6D-95D40DD2C63A}"/>
              </a:ext>
            </a:extLst>
          </p:cNvPr>
          <p:cNvSpPr txBox="1"/>
          <p:nvPr/>
        </p:nvSpPr>
        <p:spPr>
          <a:xfrm>
            <a:off x="36668622" y="8804059"/>
            <a:ext cx="4584199" cy="1651991"/>
          </a:xfrm>
          <a:prstGeom prst="rect">
            <a:avLst/>
          </a:prstGeom>
          <a:noFill/>
        </p:spPr>
        <p:txBody>
          <a:bodyPr wrap="square" rtlCol="0">
            <a:spAutoFit/>
          </a:bodyPr>
          <a:lstStyle/>
          <a:p>
            <a:pPr algn="ctr"/>
            <a:r>
              <a:rPr lang="en-US" sz="3898" b="1" dirty="0">
                <a:latin typeface="Verdana" panose="020B0604030504040204" pitchFamily="34" charset="0"/>
                <a:ea typeface="Verdana" panose="020B0604030504040204" pitchFamily="34" charset="0"/>
              </a:rPr>
              <a:t>BD FACSLyric™ Flow Cytometer</a:t>
            </a:r>
          </a:p>
          <a:p>
            <a:endParaRPr lang="en-US" sz="2339" dirty="0">
              <a:latin typeface="Verdana" panose="020B0604030504040204" pitchFamily="34" charset="0"/>
              <a:ea typeface="Verdana" panose="020B0604030504040204" pitchFamily="34" charset="0"/>
            </a:endParaRPr>
          </a:p>
        </p:txBody>
      </p:sp>
      <p:sp>
        <p:nvSpPr>
          <p:cNvPr id="59" name="TextBox 58">
            <a:extLst>
              <a:ext uri="{FF2B5EF4-FFF2-40B4-BE49-F238E27FC236}">
                <a16:creationId xmlns:a16="http://schemas.microsoft.com/office/drawing/2014/main" id="{29CE4A44-A66C-40A7-9F66-50730FE789B1}"/>
              </a:ext>
            </a:extLst>
          </p:cNvPr>
          <p:cNvSpPr txBox="1"/>
          <p:nvPr/>
        </p:nvSpPr>
        <p:spPr>
          <a:xfrm>
            <a:off x="844328" y="20620449"/>
            <a:ext cx="8503140" cy="10527369"/>
          </a:xfrm>
          <a:prstGeom prst="rect">
            <a:avLst/>
          </a:prstGeom>
          <a:noFill/>
        </p:spPr>
        <p:txBody>
          <a:bodyPr wrap="square" rtlCol="0">
            <a:spAutoFit/>
          </a:bodyPr>
          <a:lstStyle/>
          <a:p>
            <a:r>
              <a:rPr lang="en-US" sz="2728" b="1" dirty="0">
                <a:latin typeface="Verdana" panose="020B0604030504040204" pitchFamily="34" charset="0"/>
                <a:ea typeface="Verdana" panose="020B0604030504040204" pitchFamily="34" charset="0"/>
              </a:rPr>
              <a:t>Instruments</a:t>
            </a:r>
          </a:p>
          <a:p>
            <a:pPr marL="445496" indent="-445496">
              <a:buFont typeface="Arial" panose="020B0604020202020204" pitchFamily="34" charset="0"/>
              <a:buChar char="•"/>
            </a:pPr>
            <a:r>
              <a:rPr lang="en-US" sz="2728" dirty="0">
                <a:latin typeface="Verdana" panose="020B0604030504040204" pitchFamily="34" charset="0"/>
                <a:ea typeface="Verdana" panose="020B0604030504040204" pitchFamily="34" charset="0"/>
              </a:rPr>
              <a:t>BD FACSCount System</a:t>
            </a:r>
          </a:p>
          <a:p>
            <a:pPr marL="445496" indent="-445496">
              <a:buFont typeface="Arial" panose="020B0604020202020204" pitchFamily="34" charset="0"/>
              <a:buChar char="•"/>
            </a:pPr>
            <a:r>
              <a:rPr lang="en-US" sz="2728" dirty="0">
                <a:latin typeface="Verdana" panose="020B0604030504040204" pitchFamily="34" charset="0"/>
                <a:ea typeface="Verdana" panose="020B0604030504040204" pitchFamily="34" charset="0"/>
              </a:rPr>
              <a:t>BD FACSLyric Flow Cytometer</a:t>
            </a:r>
          </a:p>
          <a:p>
            <a:pPr marL="445496" indent="-445496">
              <a:buFont typeface="Arial" panose="020B0604020202020204" pitchFamily="34" charset="0"/>
              <a:buChar char="•"/>
            </a:pPr>
            <a:r>
              <a:rPr lang="en-US" sz="2728" dirty="0">
                <a:latin typeface="Verdana" panose="020B0604030504040204" pitchFamily="34" charset="0"/>
                <a:ea typeface="Verdana" panose="020B0604030504040204" pitchFamily="34" charset="0"/>
              </a:rPr>
              <a:t>BD FACSPresto Portable CD4 Counter</a:t>
            </a:r>
          </a:p>
          <a:p>
            <a:endParaRPr lang="en-US" sz="2728" b="1" dirty="0">
              <a:latin typeface="Verdana" panose="020B0604030504040204" pitchFamily="34" charset="0"/>
              <a:ea typeface="Verdana" panose="020B0604030504040204" pitchFamily="34" charset="0"/>
            </a:endParaRPr>
          </a:p>
          <a:p>
            <a:r>
              <a:rPr lang="en-US" sz="2728" b="1" dirty="0">
                <a:latin typeface="Verdana" panose="020B0604030504040204" pitchFamily="34" charset="0"/>
                <a:ea typeface="Verdana" panose="020B0604030504040204" pitchFamily="34" charset="0"/>
              </a:rPr>
              <a:t>Sample Staining and Acquisition</a:t>
            </a:r>
          </a:p>
          <a:p>
            <a:r>
              <a:rPr lang="en-US" sz="2728" dirty="0">
                <a:latin typeface="Verdana" panose="020B0604030504040204" pitchFamily="34" charset="0"/>
                <a:ea typeface="Verdana" panose="020B0604030504040204" pitchFamily="34" charset="0"/>
              </a:rPr>
              <a:t>HIV+ blood (age of blood &lt;24hr) were stored at 20-25˚C and processed as follows: </a:t>
            </a:r>
          </a:p>
          <a:p>
            <a:endParaRPr lang="en-US" sz="2728" dirty="0">
              <a:latin typeface="Verdana" panose="020B0604030504040204" pitchFamily="34" charset="0"/>
              <a:ea typeface="Verdana" panose="020B0604030504040204" pitchFamily="34" charset="0"/>
            </a:endParaRPr>
          </a:p>
          <a:p>
            <a:pPr marL="445496" indent="-445496">
              <a:buFont typeface="Arial" panose="020B0604020202020204" pitchFamily="34" charset="0"/>
              <a:buChar char="•"/>
            </a:pPr>
            <a:r>
              <a:rPr lang="en-US" sz="2728" b="1" dirty="0">
                <a:latin typeface="Verdana" panose="020B0604030504040204" pitchFamily="34" charset="0"/>
                <a:ea typeface="Verdana" panose="020B0604030504040204" pitchFamily="34" charset="0"/>
              </a:rPr>
              <a:t>BD FACSCount System</a:t>
            </a:r>
          </a:p>
          <a:p>
            <a:r>
              <a:rPr lang="en-US" sz="2728" dirty="0">
                <a:latin typeface="Verdana" panose="020B0604030504040204" pitchFamily="34" charset="0"/>
                <a:ea typeface="Verdana" panose="020B0604030504040204" pitchFamily="34" charset="0"/>
              </a:rPr>
              <a:t>HIV+ blood was stained with BD FACSCount Reagent Kit CD4/CD8/CD3 (Cat. No. 340167) and acquired on the BD FACSCount System.</a:t>
            </a:r>
          </a:p>
          <a:p>
            <a:endParaRPr lang="en-US" sz="2728" dirty="0">
              <a:latin typeface="Verdana" panose="020B0604030504040204" pitchFamily="34" charset="0"/>
              <a:ea typeface="Verdana" panose="020B0604030504040204" pitchFamily="34" charset="0"/>
            </a:endParaRPr>
          </a:p>
          <a:p>
            <a:pPr marL="445496" indent="-445496">
              <a:buFont typeface="Arial" panose="020B0604020202020204" pitchFamily="34" charset="0"/>
              <a:buChar char="•"/>
            </a:pPr>
            <a:r>
              <a:rPr lang="en-US" sz="2728" b="1" dirty="0">
                <a:latin typeface="Verdana" panose="020B0604030504040204" pitchFamily="34" charset="0"/>
                <a:ea typeface="Verdana" panose="020B0604030504040204" pitchFamily="34" charset="0"/>
              </a:rPr>
              <a:t>BD FACSLyric Flow Cytometer</a:t>
            </a:r>
          </a:p>
          <a:p>
            <a:r>
              <a:rPr lang="en-US" sz="2728" dirty="0">
                <a:latin typeface="Verdana" panose="020B0604030504040204" pitchFamily="34" charset="0"/>
                <a:ea typeface="Verdana" panose="020B0604030504040204" pitchFamily="34" charset="0"/>
              </a:rPr>
              <a:t>HIV+ blood was stained with BD Tritest CD3/CD4/CD45 Reagent (Cat. No. 340383) and acquired on the BD FACSLyric Flow Cytometer.</a:t>
            </a:r>
          </a:p>
          <a:p>
            <a:endParaRPr lang="en-US" sz="2728" dirty="0">
              <a:latin typeface="Verdana" panose="020B0604030504040204" pitchFamily="34" charset="0"/>
              <a:ea typeface="Verdana" panose="020B0604030504040204" pitchFamily="34" charset="0"/>
            </a:endParaRPr>
          </a:p>
          <a:p>
            <a:pPr marL="445496" indent="-445496">
              <a:buFont typeface="Arial" panose="020B0604020202020204" pitchFamily="34" charset="0"/>
              <a:buChar char="•"/>
            </a:pPr>
            <a:r>
              <a:rPr lang="en-US" sz="2728" b="1" dirty="0">
                <a:latin typeface="Verdana" panose="020B0604030504040204" pitchFamily="34" charset="0"/>
                <a:ea typeface="Verdana" panose="020B0604030504040204" pitchFamily="34" charset="0"/>
              </a:rPr>
              <a:t>BD FACSPresto CD4 Counter</a:t>
            </a:r>
          </a:p>
          <a:p>
            <a:r>
              <a:rPr lang="en-US" sz="2728" dirty="0">
                <a:latin typeface="Verdana" panose="020B0604030504040204" pitchFamily="34" charset="0"/>
                <a:ea typeface="Verdana" panose="020B0604030504040204" pitchFamily="34" charset="0"/>
              </a:rPr>
              <a:t>HIV+ blood was stained with BD FACSPresto Cartridge (Cat. No. 657681) and read on the BD FACSPresto CD4 Counter.</a:t>
            </a:r>
          </a:p>
          <a:p>
            <a:endParaRPr lang="en-US" sz="2339" dirty="0">
              <a:latin typeface="Verdana" panose="020B0604030504040204" pitchFamily="34" charset="0"/>
              <a:ea typeface="Verdana" panose="020B0604030504040204" pitchFamily="34" charset="0"/>
            </a:endParaRPr>
          </a:p>
        </p:txBody>
      </p:sp>
      <p:sp>
        <p:nvSpPr>
          <p:cNvPr id="62" name="TextBox 61">
            <a:extLst>
              <a:ext uri="{FF2B5EF4-FFF2-40B4-BE49-F238E27FC236}">
                <a16:creationId xmlns:a16="http://schemas.microsoft.com/office/drawing/2014/main" id="{53C42952-F0B2-4BF2-8B7D-7EC0685288BA}"/>
              </a:ext>
            </a:extLst>
          </p:cNvPr>
          <p:cNvSpPr txBox="1"/>
          <p:nvPr/>
        </p:nvSpPr>
        <p:spPr>
          <a:xfrm>
            <a:off x="36550159" y="20320677"/>
            <a:ext cx="5113656" cy="1651991"/>
          </a:xfrm>
          <a:prstGeom prst="rect">
            <a:avLst/>
          </a:prstGeom>
          <a:noFill/>
        </p:spPr>
        <p:txBody>
          <a:bodyPr wrap="square" rtlCol="0">
            <a:spAutoFit/>
          </a:bodyPr>
          <a:lstStyle/>
          <a:p>
            <a:pPr algn="ctr"/>
            <a:r>
              <a:rPr lang="en-US" sz="3898" b="1" dirty="0">
                <a:latin typeface="Verdana" panose="020B0604030504040204" pitchFamily="34" charset="0"/>
                <a:ea typeface="Verdana" panose="020B0604030504040204" pitchFamily="34" charset="0"/>
              </a:rPr>
              <a:t>BD FACSCount™ System</a:t>
            </a:r>
          </a:p>
          <a:p>
            <a:endParaRPr lang="en-US" sz="2339" dirty="0">
              <a:latin typeface="Verdana" panose="020B0604030504040204" pitchFamily="34" charset="0"/>
              <a:ea typeface="Verdana" panose="020B0604030504040204" pitchFamily="34" charset="0"/>
            </a:endParaRPr>
          </a:p>
        </p:txBody>
      </p:sp>
      <p:sp>
        <p:nvSpPr>
          <p:cNvPr id="63" name="TextBox 62">
            <a:extLst>
              <a:ext uri="{FF2B5EF4-FFF2-40B4-BE49-F238E27FC236}">
                <a16:creationId xmlns:a16="http://schemas.microsoft.com/office/drawing/2014/main" id="{1733087E-AEF6-48C7-B1C8-C082FD3E6A0E}"/>
              </a:ext>
            </a:extLst>
          </p:cNvPr>
          <p:cNvSpPr txBox="1"/>
          <p:nvPr/>
        </p:nvSpPr>
        <p:spPr>
          <a:xfrm>
            <a:off x="36064297" y="14683220"/>
            <a:ext cx="5876500" cy="1651991"/>
          </a:xfrm>
          <a:prstGeom prst="rect">
            <a:avLst/>
          </a:prstGeom>
          <a:noFill/>
        </p:spPr>
        <p:txBody>
          <a:bodyPr wrap="square" rtlCol="0">
            <a:spAutoFit/>
          </a:bodyPr>
          <a:lstStyle/>
          <a:p>
            <a:pPr algn="ctr"/>
            <a:r>
              <a:rPr lang="en-US" sz="3898" b="1" dirty="0">
                <a:latin typeface="Verdana" panose="020B0604030504040204" pitchFamily="34" charset="0"/>
                <a:ea typeface="Verdana" panose="020B0604030504040204" pitchFamily="34" charset="0"/>
              </a:rPr>
              <a:t>BD FACSPresto™ CD4 Counter</a:t>
            </a:r>
          </a:p>
          <a:p>
            <a:endParaRPr lang="en-US" sz="2339" dirty="0">
              <a:latin typeface="Verdana" panose="020B0604030504040204" pitchFamily="34" charset="0"/>
              <a:ea typeface="Verdana" panose="020B0604030504040204" pitchFamily="34" charset="0"/>
            </a:endParaRPr>
          </a:p>
        </p:txBody>
      </p:sp>
      <p:pic>
        <p:nvPicPr>
          <p:cNvPr id="19" name="Picture 18">
            <a:extLst>
              <a:ext uri="{FF2B5EF4-FFF2-40B4-BE49-F238E27FC236}">
                <a16:creationId xmlns:a16="http://schemas.microsoft.com/office/drawing/2014/main" id="{32B73116-0AA5-4DD5-9458-B7F2002398C6}"/>
              </a:ext>
            </a:extLst>
          </p:cNvPr>
          <p:cNvPicPr>
            <a:picLocks noChangeAspect="1"/>
          </p:cNvPicPr>
          <p:nvPr/>
        </p:nvPicPr>
        <p:blipFill>
          <a:blip r:embed="rId15"/>
          <a:stretch>
            <a:fillRect/>
          </a:stretch>
        </p:blipFill>
        <p:spPr>
          <a:xfrm>
            <a:off x="36359515" y="10591266"/>
            <a:ext cx="5316809" cy="4063627"/>
          </a:xfrm>
          <a:prstGeom prst="rect">
            <a:avLst/>
          </a:prstGeom>
        </p:spPr>
      </p:pic>
      <p:pic>
        <p:nvPicPr>
          <p:cNvPr id="14" name="Picture 13">
            <a:extLst>
              <a:ext uri="{FF2B5EF4-FFF2-40B4-BE49-F238E27FC236}">
                <a16:creationId xmlns:a16="http://schemas.microsoft.com/office/drawing/2014/main" id="{5A84CCDD-7F3B-4653-AF1B-A71BCBAC2E9C}"/>
              </a:ext>
            </a:extLst>
          </p:cNvPr>
          <p:cNvPicPr>
            <a:picLocks noChangeAspect="1"/>
          </p:cNvPicPr>
          <p:nvPr/>
        </p:nvPicPr>
        <p:blipFill>
          <a:blip r:embed="rId16"/>
          <a:stretch>
            <a:fillRect/>
          </a:stretch>
        </p:blipFill>
        <p:spPr>
          <a:xfrm>
            <a:off x="35452731" y="4616084"/>
            <a:ext cx="6736425" cy="4112442"/>
          </a:xfrm>
          <a:prstGeom prst="rect">
            <a:avLst/>
          </a:prstGeom>
        </p:spPr>
      </p:pic>
      <p:pic>
        <p:nvPicPr>
          <p:cNvPr id="15" name="Picture 14">
            <a:extLst>
              <a:ext uri="{FF2B5EF4-FFF2-40B4-BE49-F238E27FC236}">
                <a16:creationId xmlns:a16="http://schemas.microsoft.com/office/drawing/2014/main" id="{7654C19A-4E2D-4DB0-B145-059227740F1D}"/>
              </a:ext>
            </a:extLst>
          </p:cNvPr>
          <p:cNvPicPr>
            <a:picLocks noChangeAspect="1"/>
          </p:cNvPicPr>
          <p:nvPr/>
        </p:nvPicPr>
        <p:blipFill>
          <a:blip r:embed="rId17"/>
          <a:stretch>
            <a:fillRect/>
          </a:stretch>
        </p:blipFill>
        <p:spPr>
          <a:xfrm>
            <a:off x="36573292" y="16395051"/>
            <a:ext cx="4876730" cy="3866902"/>
          </a:xfrm>
          <a:prstGeom prst="rect">
            <a:avLst/>
          </a:prstGeom>
        </p:spPr>
      </p:pic>
      <p:pic>
        <p:nvPicPr>
          <p:cNvPr id="66" name="Narrative AC">
            <a:hlinkClick r:id="" action="ppaction://media"/>
            <a:extLst>
              <a:ext uri="{FF2B5EF4-FFF2-40B4-BE49-F238E27FC236}">
                <a16:creationId xmlns:a16="http://schemas.microsoft.com/office/drawing/2014/main" id="{1E79F66C-0C38-4F19-8E2B-5D5FD006F301}"/>
              </a:ext>
            </a:extLst>
          </p:cNvPr>
          <p:cNvPicPr>
            <a:picLocks noChangeAspect="1"/>
          </p:cNvPicPr>
          <p:nvPr>
            <a:audioFile r:link="rId2"/>
            <p:extLst>
              <p:ext uri="{DAA4B4D4-6D71-4841-9C94-3DE7FCFB9230}">
                <p14:media xmlns:p14="http://schemas.microsoft.com/office/powerpoint/2010/main" r:embed="rId1">
                  <p14:fade in="3500" out="3070"/>
                </p14:media>
              </p:ext>
            </p:extLst>
          </p:nvPr>
        </p:nvPicPr>
        <p:blipFill>
          <a:blip r:embed="rId18"/>
          <a:stretch>
            <a:fillRect/>
          </a:stretch>
        </p:blipFill>
        <p:spPr>
          <a:xfrm rot="10800000" flipH="1" flipV="1">
            <a:off x="990124" y="2107229"/>
            <a:ext cx="1298836" cy="1170146"/>
          </a:xfrm>
          <a:prstGeom prst="rect">
            <a:avLst/>
          </a:prstGeom>
        </p:spPr>
      </p:pic>
    </p:spTree>
    <p:extLst>
      <p:ext uri="{BB962C8B-B14F-4D97-AF65-F5344CB8AC3E}">
        <p14:creationId xmlns:p14="http://schemas.microsoft.com/office/powerpoint/2010/main" val="138318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9500" fill="hold"/>
                                        <p:tgtEl>
                                          <p:spTgt spid="6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8992</TotalTime>
  <Words>954</Words>
  <Application>Microsoft Office PowerPoint</Application>
  <PresentationFormat>Custom</PresentationFormat>
  <Paragraphs>70</Paragraphs>
  <Slides>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Symbol</vt:lpstr>
      <vt:lpstr>Verdana</vt:lpstr>
      <vt:lpstr>Office Theme</vt:lpstr>
      <vt:lpstr>PowerPoint Presentation</vt:lpstr>
    </vt:vector>
  </TitlesOfParts>
  <Company>Becton Dickinson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Rainer Blaesius</dc:creator>
  <cp:lastModifiedBy>Angela Chen</cp:lastModifiedBy>
  <cp:revision>446</cp:revision>
  <cp:lastPrinted>2016-02-03T19:43:25Z</cp:lastPrinted>
  <dcterms:created xsi:type="dcterms:W3CDTF">2013-10-15T14:34:29Z</dcterms:created>
  <dcterms:modified xsi:type="dcterms:W3CDTF">2020-06-25T16:16:35Z</dcterms:modified>
</cp:coreProperties>
</file>